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645" r:id="rId3"/>
    <p:sldId id="642" r:id="rId4"/>
    <p:sldId id="643" r:id="rId5"/>
    <p:sldId id="644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2" autoAdjust="0"/>
    <p:restoredTop sz="9466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2/28/2017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2/28/2017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2/28/2017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Basic Syntax – Homework 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C++ code for solving the tasks on the following slides</a:t>
            </a:r>
          </a:p>
          <a:p>
            <a:r>
              <a:rPr lang="en-US" dirty="0"/>
              <a:t>Code should compile under the C++03 or the C++11 standard</a:t>
            </a:r>
          </a:p>
          <a:p>
            <a:r>
              <a:rPr lang="en-US" dirty="0"/>
              <a:t>Please submit only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cpp</a:t>
            </a:r>
            <a:r>
              <a:rPr lang="en-US" dirty="0"/>
              <a:t> files for these exercises</a:t>
            </a:r>
          </a:p>
          <a:p>
            <a:r>
              <a:rPr lang="en-US" dirty="0"/>
              <a:t>Each exercise should be a separate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cpp</a:t>
            </a:r>
            <a:r>
              <a:rPr lang="en-US" dirty="0"/>
              <a:t> file, named with the exercise number followed by what you feel describes the exercise in a few words</a:t>
            </a:r>
          </a:p>
          <a:p>
            <a:pPr lvl="1"/>
            <a:r>
              <a:rPr lang="en-US" dirty="0"/>
              <a:t>E.g. a good name for exercise 2 of this homework would be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2.product-sign.cpp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2.show-product-sign.cpp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2.sign.cpp </a:t>
            </a:r>
            <a:r>
              <a:rPr lang="en-US" dirty="0"/>
              <a:t>is also acceptable</a:t>
            </a:r>
          </a:p>
          <a:p>
            <a:pPr lvl="1"/>
            <a:r>
              <a:rPr lang="en-US" dirty="0"/>
              <a:t>Don’t worry about the name too much, just make sure the number and </a:t>
            </a:r>
            <a:r>
              <a:rPr lang="en-US"/>
              <a:t>the file extension </a:t>
            </a:r>
            <a:r>
              <a:rPr lang="en-US" dirty="0"/>
              <a:t>are correct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4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conditional statement that examines two integer variables and exchanges their values if the first one is greater than the second 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shows the sign (+ or -) of the product of three real numbers without calculating it. Use a sequence of if statements.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enters the coefficients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</a:t>
            </a:r>
            <a:r>
              <a:rPr lang="en-US" dirty="0"/>
              <a:t> of a quadratic equation 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a*x2 + b*x + c = 0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 calculates and prints its real roots. Note that quadratic equations may have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 real roots.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4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a program that prints all the numbers from 1 to 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a program that reads from the console a sequence of N integer numbers and returns the minimal and maximal of them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a program that calculates the greatest common divisor (GCD) of given two numbers. Use the Euclidean algorithm (find it in Internet)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a program that calculates for given N how many trailing zeros present at the end of the number N!. Examples </a:t>
            </a:r>
            <a:r>
              <a:rPr lang="pt-BR" dirty="0"/>
              <a:t>N = 10, N! = 3628800, answer 2; N! = 2432902008176640000, answer: 4. Make sure your program works for N up to 50 000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68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Write a function that reverses the digits of given positive decimal number. Example: 256 </a:t>
            </a:r>
            <a:r>
              <a:rPr lang="en-US" dirty="0">
                <a:sym typeface="Wingdings" pitchFamily="2" charset="2"/>
              </a:rPr>
              <a:t> 652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ym typeface="Wingdings" pitchFamily="2" charset="2"/>
              </a:rPr>
              <a:t>Write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sym typeface="Wingdings" pitchFamily="2" charset="2"/>
              </a:rPr>
              <a:t>bool</a:t>
            </a:r>
            <a:r>
              <a:rPr lang="en-US" dirty="0">
                <a:sym typeface="Wingdings" pitchFamily="2" charset="2"/>
              </a:rPr>
              <a:t> function that tests the function from task 8 with different values. It should call the function from 8 for a value and check the result against the expected answer. Make the function check at least 10 numbers of different length and return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sym typeface="Wingdings" pitchFamily="2" charset="2"/>
              </a:rPr>
              <a:t>true</a:t>
            </a:r>
            <a:r>
              <a:rPr lang="en-US" dirty="0">
                <a:sym typeface="Wingdings" pitchFamily="2" charset="2"/>
              </a:rPr>
              <a:t> if all were correct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sym typeface="Wingdings" pitchFamily="2" charset="2"/>
              </a:rPr>
              <a:t>false</a:t>
            </a:r>
            <a:r>
              <a:rPr lang="en-US" dirty="0">
                <a:sym typeface="Wingdings" pitchFamily="2" charset="2"/>
              </a:rPr>
              <a:t> if any of them was wrong. Call that this checking function from main() and print it’s result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ym typeface="Wingdings" pitchFamily="2" charset="2"/>
              </a:rPr>
              <a:t>For this task, you are NOT allowed to use any type of loop. Write a function that calculates the Nth Fibonacci number. </a:t>
            </a:r>
          </a:p>
          <a:p>
            <a:pPr marL="514350" indent="-514350">
              <a:buFont typeface="+mj-lt"/>
              <a:buAutoNum type="arabicPeriod" startAt="8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54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TS102787990</vt:lpstr>
      <vt:lpstr>C++ Basic Syntax – Homework 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2017-02-28T10:54:03Z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