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Tahir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Alex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Alex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Adeel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Adeel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Adeel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Sabur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Tahir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Tahir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Tahir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kc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kc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kc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kc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indooratlas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rive.google.com/open?id=0B9vIOB-bC_lGUXNydExEUEJlWW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Precision Beacon Navigation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1: Tahir Aziz, Casey Boyle, Adeel Khan, Alejandro Guzman, Sabur Khan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Mentor: Dr. Tom Hill, The Fellows Consulting Group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Stationary Test 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7" name="Shape 1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9049"/>
            <a:ext cx="3250200" cy="20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9687" y="1919650"/>
            <a:ext cx="3086524" cy="19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7500" y="1869050"/>
            <a:ext cx="3086509" cy="19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Stationary Test 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00" y="2006324"/>
            <a:ext cx="4383073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075" y="2006325"/>
            <a:ext cx="4383075" cy="271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Walking Test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150" y="1775200"/>
            <a:ext cx="5273700" cy="326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Walking Test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1" name="Shape 15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5" y="1919075"/>
            <a:ext cx="4648999" cy="287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231" y="1903274"/>
            <a:ext cx="4669768" cy="28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Findings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Current hardware insufficient for precision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Emits just 2 RSSI values per second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beacons are proximity not location based beacons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Low emission frequency major bottleneck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RSSI sent to queue, RSSI smoothing uses the queue, results passed to trilateration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Increasing the queue length leads to slightly higher accuracy but slower update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Position estimation is inaccurate even while standing still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Accurate to within a yard or so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Inaccurate if considering precision location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Trilateration algorithm runs even if received values are the same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There are other beacons that have SDKs and can communicate 2-way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looks like a higher frequency of RSSI values can mitigate RSSI bouncing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Knowledge Transfer is very important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Our main discovery was that the RSSI emission frequency was a bottleneck to achieving the application’s purpose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Directions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Mitigate RSSI bouncing: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 beacons that emit RSSI values at a higher frequency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Improve RSSI smoothing and Trilateration algorithms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Perform more testing and do more data analysis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Improve usability for the current application so it’s easier to work with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 the rest of the app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Determine business plan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Acknowledgement References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“How to Write Test Cases: Step by Step Guide with Examples,” Guru99. [Online]. Available: http://www.guru99.com/test-case.html. 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“Indoor Navigation Wayfinding Mobile App,” SPREO. [Online]. Available: http://spreo.co/products/wayfinding-indoor-navigation-and-digital-displays/. 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“Making indoor worlds discoverable,” IndoorAtlas. [Online]. Available: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https://www.indooratlas.com/</a:t>
            </a:r>
            <a:r>
              <a:rPr lang="en" sz="1400"/>
              <a:t>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“SmartIndoor®,” SmartIndoor®. [Online]. Available: http://smartindoor.com/#sdk. 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“Estimote,” Map any space and visualize your location within it in real-time. [Online]. Available: http://estimote.com/indoor/. </a:t>
            </a:r>
            <a:br>
              <a:rPr lang="en" sz="1400"/>
            </a:b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Since our application involves setting up hardware around the building and wouldn’t make sense to do in the classroom, we pre-recorded a video.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https://drive.google.com/open?id=0B9vIOB-bC_lGUXNydExEUEJlWW8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goal of our project was to determine if we could achieve precision beacon navigation with HP Aruba Proximity Beacons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vision of the application is to be able to allow visually impaired people to navigate indoors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Beacons emit Bluetooth signals and are placed around the building, where their emitted RSSI values are read into the phone to determine location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Interaction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defined team roles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Had 2 weekly meetings: 1 with Dr. Hill, and 1 with just the team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Slack for communication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Google Drive for file storage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Github for version control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Strategy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Understand previous 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Merge codebases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See how the app works after that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Understand bluetooth and beacons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Determine capability of current hardware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Determine effectiveness of current RSSI smoothing and trilateration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 application and gather data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Report on feasibility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Previous Work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2 separate apps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 for beacon placement based on ECSS image floor map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 for setting destination and calculating route based on ECSS image floor map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Constraints &amp; Limitations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Consolidate and understand previous teams’ works on the project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Beacons emit 2 RSSI values per second and are proximity based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Couldn’t interface with beacons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RSSI bouncing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Added Work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Merged codebases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Image processing to detect walls on the image map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Implemented another trilateration algorithm (not used due to beacon bottleneck)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Moved config settings to a GUI from the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Logging functionality - logs + button to record start/stop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Log to database import tool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Discovery of major bottleneck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Knowledge transfer documentation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App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_20170427-184215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75" y="1823275"/>
            <a:ext cx="1803699" cy="3206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0427-184231.png"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6749" y="1823287"/>
            <a:ext cx="1803699" cy="3206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3724" y="1821508"/>
            <a:ext cx="1803700" cy="3210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7824" y="1817562"/>
            <a:ext cx="1803700" cy="3218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Queue length 6, 7ft spacing, stationary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Queue length 12, 7ft spacing, stationary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Queue length 6, 7ft spacing, walking normally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Queue length 12, 7ft spacing, walking normally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Queue length 6, 14ft spacing, stationary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Queue length 12, 14ft spacing, stationary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Queue length 6,  14ft spacing, walking normally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Queue length 12, 14ft spacing, walking normally</a:t>
            </a:r>
            <a:br>
              <a:rPr lang="en"/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