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1"/>
  </p:handoutMasterIdLst>
  <p:sldIdLst>
    <p:sldId id="268" r:id="rId2"/>
    <p:sldId id="259" r:id="rId3"/>
    <p:sldId id="270" r:id="rId4"/>
    <p:sldId id="271" r:id="rId5"/>
    <p:sldId id="272" r:id="rId6"/>
    <p:sldId id="273" r:id="rId7"/>
    <p:sldId id="274" r:id="rId8"/>
    <p:sldId id="265" r:id="rId9"/>
    <p:sldId id="269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80"/>
    <a:srgbClr val="FF5900"/>
    <a:srgbClr val="F2B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500E-A8C2-4F4B-895E-FB40DD73818F}" type="datetimeFigureOut">
              <a:rPr lang="es-CO" smtClean="0"/>
              <a:t>25/05/2019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530BD-9932-4A53-9002-B6062914C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53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78" y="231819"/>
            <a:ext cx="7099479" cy="875763"/>
          </a:xfrm>
        </p:spPr>
        <p:txBody>
          <a:bodyPr anchor="b">
            <a:noAutofit/>
          </a:bodyPr>
          <a:lstStyle>
            <a:lvl1pPr algn="l">
              <a:defRPr sz="2800">
                <a:solidFill>
                  <a:srgbClr val="FFC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758" y="170884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8711BF-8AC1-4926-9E62-3D953A1A2E37}" type="datetimeFigureOut">
              <a:rPr lang="es-CO" smtClean="0"/>
              <a:t>25/05/2019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09831E-921F-4CA1-A141-9CA1D575D7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064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6150792" y="2121964"/>
            <a:ext cx="4595497" cy="6651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127" y="365127"/>
            <a:ext cx="6761408" cy="5881127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21643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64957" y="6356351"/>
            <a:ext cx="149797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96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7932" y="365125"/>
            <a:ext cx="759854" cy="43871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5762" y="365125"/>
            <a:ext cx="6787167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0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365127"/>
            <a:ext cx="7134896" cy="639426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542289"/>
            <a:ext cx="7886700" cy="4351338"/>
          </a:xfrm>
        </p:spPr>
        <p:txBody>
          <a:bodyPr/>
          <a:lstStyle>
            <a:lvl1pPr>
              <a:defRPr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s-CO" sz="2800" dirty="0" smtClean="0">
                <a:latin typeface="Arial" charset="0"/>
                <a:cs typeface="Arial" charset="0"/>
              </a:rPr>
              <a:t>Inserte en este espacio el video, animación u otro objeto con el que quiera acompañar su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935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9256" y="4778061"/>
            <a:ext cx="6746182" cy="914400"/>
          </a:xfrm>
        </p:spPr>
        <p:txBody>
          <a:bodyPr anchor="ctr">
            <a:normAutofit/>
          </a:bodyPr>
          <a:lstStyle>
            <a:lvl1pPr algn="ctr">
              <a:defRPr sz="4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 smtClean="0"/>
              <a:t>Título de la Exposición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8738" y="5808387"/>
            <a:ext cx="7886700" cy="573737"/>
          </a:xfrm>
        </p:spPr>
        <p:txBody>
          <a:bodyPr anchor="ctr">
            <a:normAutofit/>
          </a:bodyPr>
          <a:lstStyle>
            <a:lvl1pPr marL="0" indent="0" algn="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Editar nombre del expositor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099255" y="4098709"/>
            <a:ext cx="6746183" cy="521579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s-CO" sz="2400" b="1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>Unidad/Zona/grupo o equipo funcional</a:t>
            </a:r>
            <a:endParaRPr lang="es-ES" sz="2400" b="1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348507" y="6382124"/>
            <a:ext cx="5496931" cy="369646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</a:pPr>
            <a:r>
              <a:rPr lang="es-CO" sz="1800" b="1" i="1" dirty="0" smtClean="0">
                <a:solidFill>
                  <a:srgbClr val="F2B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 y fecha de la exposición</a:t>
            </a:r>
            <a:endParaRPr lang="es-ES" sz="1800" b="1" i="1" dirty="0" smtClean="0">
              <a:solidFill>
                <a:srgbClr val="F2B8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7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9561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9561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85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23" y="306925"/>
            <a:ext cx="7169727" cy="78109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62220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86132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62220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86132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58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4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6221720" cy="53447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3" y="1557919"/>
            <a:ext cx="4318028" cy="43031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8344"/>
            <a:ext cx="2949178" cy="4310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183"/>
            <a:ext cx="6646722" cy="927279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81070"/>
            <a:ext cx="4629150" cy="438791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81070"/>
            <a:ext cx="2949178" cy="43879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3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94" y="365127"/>
            <a:ext cx="6903076" cy="66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6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FFC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59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668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Impacto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sz="3100" dirty="0" smtClean="0"/>
              <a:t>204039-Seguridad Informática</a:t>
            </a:r>
            <a:endParaRPr lang="es-CO" sz="31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Grupo:301122_25 Diseño de Sitios Web 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>Escuela de Ciencias Básicas, Tecnología e Ingeniería</a:t>
            </a:r>
            <a:endParaRPr lang="es-ES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2B80D"/>
                </a:solidFill>
              </a:rPr>
              <a:t>7 de Junio de 2019</a:t>
            </a:r>
            <a:endParaRPr lang="es-ES" dirty="0">
              <a:solidFill>
                <a:srgbClr val="F2B8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Impacto en la red por no tener un buen mecanismo de seguridad</a:t>
            </a: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r>
              <a:rPr lang="es-CO" sz="28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</a:t>
            </a:r>
            <a:r>
              <a:rPr lang="es-CO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O" sz="28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CONSECUENCIAS:</a:t>
            </a:r>
            <a:endParaRPr lang="es-CO" sz="28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varias razones por el cual se vea afectado los sistemas de seguridad informática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Publicidad: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Los servidores web son la cara que las organizaciones presentan al público y al mundo electrónico. Un ataque exitoso a alguno de ellos es acto público que puede ser visto en unas horas por cientos de miles de personas. Los ataques pueden lanzarse por razones ideológicas o financieras, o ser simples actos vandálicos cometidos al azar. </a:t>
            </a:r>
            <a:r>
              <a:rPr lang="es-CO" sz="2000" i="1" dirty="0">
                <a:latin typeface="Arial" panose="020B0604020202020204" pitchFamily="34" charset="0"/>
                <a:cs typeface="Arial" panose="020B0604020202020204" pitchFamily="34" charset="0"/>
              </a:rPr>
              <a:t>(Simson &amp; Gene, 1999)</a:t>
            </a: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48" y="1242640"/>
            <a:ext cx="850636" cy="88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683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Impacto en la red por no tener un buen mecanismo de seguridad</a:t>
            </a: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r>
              <a:rPr lang="es-CO" sz="28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</a:t>
            </a:r>
            <a:r>
              <a:rPr lang="es-CO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O" sz="28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CONSECUENCIAS:</a:t>
            </a:r>
            <a:endParaRPr lang="es-CO" sz="28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Información confidencial: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Para las organizaciones, la tecnología del Web se ha convertido en una forma de distribuir información con gran sencillez, tanto internamente, a sus propios miembros, como de manera externa, a sus socios en todo el mundo. Esta información confidencial es un blanco atractivo para sus competidores y enemigos.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(Simson &amp; Gene, 1999)</a:t>
            </a:r>
          </a:p>
          <a:p>
            <a:pPr marL="914400" lvl="2" indent="0" algn="just">
              <a:buNone/>
              <a:defRPr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Acceso a las redes: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Al ser utilizados por personas tanto dentro como fuera de las organizaciones, los servidores web sirven efectivamente como puente entre la red interna de la organización y las redes externas. Su posición privilegiada en cuanto a las conexiones de red los convierte en un blanco ideal para ser atacados, ya que un servidor web violado puede emplearse como base para atacar desde ahí a las computadoras de una organización.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(Simson &amp; Gene, 1999)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48" y="1242640"/>
            <a:ext cx="850636" cy="88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28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Impacto en la red por no tener un buen mecanismo de seguridad</a:t>
            </a: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r>
              <a:rPr lang="es-CO" sz="28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</a:t>
            </a:r>
            <a:r>
              <a:rPr lang="es-CO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O" sz="28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CONSECUENCIAS:</a:t>
            </a:r>
            <a:endParaRPr lang="es-CO" sz="28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Extensibilidad de los servidores: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Debido a su naturaleza, los servidores están diseñados para ser extensibles, lo cual hace posible conectarlos con bases de datos, sistemas heredados y otros programas que se ejecutan en la red de una organización. Si no se implementan de modo adecuado, los módulos que se agregan a un servidor pueden comprometer la seguridad de todo el sistema.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(Simson &amp; Gene, 1999)</a:t>
            </a:r>
          </a:p>
          <a:p>
            <a:pPr marL="914400" lvl="2" indent="0" algn="just">
              <a:buNone/>
              <a:defRPr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Interrupción del servicio: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Como la tecnología del Web se basa en la familia de protocolos TCP/IP, está sujeta a interrupciones del servicio: ya sea accidental o intencionalmente por medio de ataques de negación del servicio. Las personas que utilizan dichas tecnologías deben estar enteradas de sus fallas y prepararse para interrupciones importantes del servicio.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(Simson &amp; Gene, 1999) </a:t>
            </a:r>
          </a:p>
          <a:p>
            <a:pPr marL="914400" lvl="2" indent="0" algn="just">
              <a:buNone/>
              <a:defRPr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48" y="1242640"/>
            <a:ext cx="850636" cy="88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001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Impacto en la red por no tener un buen mecanismo de seguridad</a:t>
            </a: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r>
              <a:rPr lang="es-CO" sz="28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</a:t>
            </a:r>
            <a:r>
              <a:rPr lang="es-CO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O" sz="28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CONSECUENCIAS:</a:t>
            </a:r>
            <a:endParaRPr lang="es-CO" sz="28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Soporte complicado: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Los navegadores necesitan servicios internos, como DNS (Servicio de nombres de Dominio, Domain Name Service) y el enrutamiento del protocolo IP (Protocolo Internet, Internet Protocol) para funcionar bien. La robustez y confiabilidad de tales servicios pueden ser desconocidas y vulnerables a errores de programación, accidentes y subversión, la subversión de un servicio de más bajo nivel puede causar problemas también a los navegadores.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(Simson &amp; Gene, 1999)</a:t>
            </a: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48" y="1242640"/>
            <a:ext cx="850636" cy="88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Impacto en la red por no tener un buen mecanismo de seguridad</a:t>
            </a: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r>
              <a:rPr lang="es-CO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Atención Especial A La Seguridad En El </a:t>
            </a:r>
            <a:r>
              <a:rPr lang="es-CO" sz="28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Web:</a:t>
            </a:r>
            <a:endParaRPr lang="es-CO" sz="28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•Internet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es una red de dos sentidos. Así como hace posible que los servidores Web divulguen información a millones de usuarios, permite a los hackers, crackers, criminales y otros “chicos malos” irrumpir en las mismas computadoras donde se ejecutan los servidores Web.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(Simson &amp; Gene, 1999)</a:t>
            </a:r>
          </a:p>
          <a:p>
            <a:pPr marL="914400" lvl="2" indent="0" algn="just">
              <a:buNone/>
              <a:defRPr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•Las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empresas, instituciones y los gobiernos utilizan cada vez más el Word Wide Web para distribuir información importante y realizar transacciones comerciales. Al violar servidores Web se pueden dañar reputaciones y perder dinero.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(Simson &amp; Gene, 1999)</a:t>
            </a: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48" y="1242640"/>
            <a:ext cx="850636" cy="88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389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Impacto en la red por no tener un buen mecanismo de seguridad</a:t>
            </a: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r>
              <a:rPr lang="es-CO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Atención Especial A La Seguridad En El </a:t>
            </a:r>
            <a:r>
              <a:rPr lang="es-CO" sz="28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Web:</a:t>
            </a:r>
            <a:endParaRPr lang="es-CO" sz="28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•Aunque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 Web es fácil de utilizar, los servidores son piezas de software extremadamente complicadas y tienen diversas fallas de seguridad potenciales.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(Simson &amp; Gene, 1999)</a:t>
            </a:r>
          </a:p>
          <a:p>
            <a:pPr marL="914400" lvl="2" indent="0" algn="just">
              <a:buNone/>
              <a:defRPr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•Es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mucho más onerosa y tardada la recuperación de un incidente de seguridad que implementar medidas preventivas.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(Simson &amp; Gene, 1999)</a:t>
            </a:r>
          </a:p>
          <a:p>
            <a:pPr marL="914400" lvl="2" indent="0" algn="just">
              <a:buNone/>
              <a:defRPr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48" y="1242640"/>
            <a:ext cx="850636" cy="88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247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>
                <a:solidFill>
                  <a:srgbClr val="F0B52A"/>
                </a:solidFill>
                <a:latin typeface="Arial" charset="0"/>
                <a:cs typeface="Arial" charset="0"/>
              </a:rPr>
              <a:t>Lista de Referencias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154546" y="1542289"/>
            <a:ext cx="8780448" cy="4351338"/>
          </a:xfrm>
        </p:spPr>
        <p:txBody>
          <a:bodyPr>
            <a:normAutofit/>
          </a:bodyPr>
          <a:lstStyle/>
          <a:p>
            <a:r>
              <a:rPr lang="es-CO" sz="1600" dirty="0" smtClean="0">
                <a:latin typeface="Arial" charset="0"/>
                <a:cs typeface="Arial" charset="0"/>
              </a:rPr>
              <a:t>Simson </a:t>
            </a:r>
            <a:r>
              <a:rPr lang="es-CO" sz="1600" dirty="0">
                <a:latin typeface="Arial" charset="0"/>
                <a:cs typeface="Arial" charset="0"/>
              </a:rPr>
              <a:t>, G., &amp; Gene, S. (1999). Seguridad y Comercio en el Web. </a:t>
            </a:r>
            <a:r>
              <a:rPr lang="es-CO" sz="1600" dirty="0" err="1">
                <a:latin typeface="Arial" charset="0"/>
                <a:cs typeface="Arial" charset="0"/>
              </a:rPr>
              <a:t>Mexico</a:t>
            </a:r>
            <a:r>
              <a:rPr lang="es-CO" sz="1600" dirty="0">
                <a:latin typeface="Arial" charset="0"/>
                <a:cs typeface="Arial" charset="0"/>
              </a:rPr>
              <a:t>: McGraw – Hill.</a:t>
            </a:r>
            <a:endParaRPr lang="es-CO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7869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777</Words>
  <Application>Microsoft Office PowerPoint</Application>
  <PresentationFormat>Presentación en pantalla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Impacto 204039-Seguridad Informática</vt:lpstr>
      <vt:lpstr>Impacto en la red por no tener un buen mecanismo de seguridad</vt:lpstr>
      <vt:lpstr>Impacto en la red por no tener un buen mecanismo de seguridad</vt:lpstr>
      <vt:lpstr>Impacto en la red por no tener un buen mecanismo de seguridad</vt:lpstr>
      <vt:lpstr>Impacto en la red por no tener un buen mecanismo de seguridad</vt:lpstr>
      <vt:lpstr>Impacto en la red por no tener un buen mecanismo de seguridad</vt:lpstr>
      <vt:lpstr>Impacto en la red por no tener un buen mecanismo de seguridad</vt:lpstr>
      <vt:lpstr>Lista de Referencias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lm</dc:creator>
  <cp:lastModifiedBy>Alexander</cp:lastModifiedBy>
  <cp:revision>36</cp:revision>
  <dcterms:created xsi:type="dcterms:W3CDTF">2018-10-24T15:10:35Z</dcterms:created>
  <dcterms:modified xsi:type="dcterms:W3CDTF">2019-05-26T00:58:47Z</dcterms:modified>
</cp:coreProperties>
</file>