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5"/>
  </p:handoutMasterIdLst>
  <p:sldIdLst>
    <p:sldId id="268" r:id="rId2"/>
    <p:sldId id="259" r:id="rId3"/>
    <p:sldId id="270" r:id="rId4"/>
    <p:sldId id="271" r:id="rId5"/>
    <p:sldId id="272" r:id="rId6"/>
    <p:sldId id="274" r:id="rId7"/>
    <p:sldId id="273" r:id="rId8"/>
    <p:sldId id="275" r:id="rId9"/>
    <p:sldId id="276" r:id="rId10"/>
    <p:sldId id="277" r:id="rId11"/>
    <p:sldId id="278" r:id="rId12"/>
    <p:sldId id="265" r:id="rId13"/>
    <p:sldId id="269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80"/>
    <a:srgbClr val="FF5900"/>
    <a:srgbClr val="F2B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500E-A8C2-4F4B-895E-FB40DD73818F}" type="datetimeFigureOut">
              <a:rPr lang="es-CO" smtClean="0"/>
              <a:t>25/05/2019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530BD-9932-4A53-9002-B6062914C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53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78" y="231819"/>
            <a:ext cx="7099479" cy="875763"/>
          </a:xfrm>
        </p:spPr>
        <p:txBody>
          <a:bodyPr anchor="b">
            <a:noAutofit/>
          </a:bodyPr>
          <a:lstStyle>
            <a:lvl1pPr algn="l">
              <a:defRPr sz="2800">
                <a:solidFill>
                  <a:srgbClr val="FFC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758" y="1708844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8711BF-8AC1-4926-9E62-3D953A1A2E37}" type="datetimeFigureOut">
              <a:rPr lang="es-CO" smtClean="0"/>
              <a:t>25/05/2019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09831E-921F-4CA1-A141-9CA1D575D7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064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6150792" y="2121964"/>
            <a:ext cx="4595497" cy="66518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127" y="365127"/>
            <a:ext cx="6761408" cy="5881127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21643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25/05/2019</a:t>
            </a:fld>
            <a:endParaRPr lang="es-CO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64957" y="6356351"/>
            <a:ext cx="1497972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096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7932" y="365125"/>
            <a:ext cx="759854" cy="438717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5762" y="365125"/>
            <a:ext cx="6787167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0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365127"/>
            <a:ext cx="7134896" cy="639426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542289"/>
            <a:ext cx="7886700" cy="4351338"/>
          </a:xfrm>
        </p:spPr>
        <p:txBody>
          <a:bodyPr/>
          <a:lstStyle>
            <a:lvl1pPr>
              <a:defRPr>
                <a:solidFill>
                  <a:srgbClr val="0066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s-CO" sz="2800" dirty="0" smtClean="0">
                <a:latin typeface="Arial" charset="0"/>
                <a:cs typeface="Arial" charset="0"/>
              </a:rPr>
              <a:t>Inserte en este espacio el video, animación u otro objeto con el que quiera acompañar su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935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99256" y="4778061"/>
            <a:ext cx="6746182" cy="914400"/>
          </a:xfrm>
        </p:spPr>
        <p:txBody>
          <a:bodyPr anchor="ctr">
            <a:normAutofit/>
          </a:bodyPr>
          <a:lstStyle>
            <a:lvl1pPr algn="ctr">
              <a:defRPr sz="4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 smtClean="0"/>
              <a:t>Título de la Exposición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58738" y="5808387"/>
            <a:ext cx="7886700" cy="573737"/>
          </a:xfrm>
        </p:spPr>
        <p:txBody>
          <a:bodyPr anchor="ctr">
            <a:normAutofit/>
          </a:bodyPr>
          <a:lstStyle>
            <a:lvl1pPr marL="0" indent="0" algn="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Editar nombre del expositor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099255" y="4098709"/>
            <a:ext cx="6746183" cy="521579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s-CO" sz="2400" b="1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>Unidad/Zona/grupo o equipo funcional</a:t>
            </a:r>
            <a:endParaRPr lang="es-ES" sz="2400" b="1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348507" y="6382124"/>
            <a:ext cx="5496931" cy="369646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 i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</a:pPr>
            <a:r>
              <a:rPr lang="es-CO" sz="1800" b="1" i="1" dirty="0" smtClean="0">
                <a:solidFill>
                  <a:srgbClr val="F2B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 y fecha de la exposición</a:t>
            </a:r>
            <a:endParaRPr lang="es-ES" sz="1800" b="1" i="1" dirty="0" smtClean="0">
              <a:solidFill>
                <a:srgbClr val="F2B8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7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9561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9561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25/05/2019</a:t>
            </a:fld>
            <a:endParaRPr lang="es-CO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8853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23" y="306925"/>
            <a:ext cx="7169727" cy="78109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62220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86132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66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62220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86132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66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25/05/2019</a:t>
            </a:fld>
            <a:endParaRPr lang="es-CO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660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25/05/2019</a:t>
            </a:fld>
            <a:endParaRPr lang="es-CO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58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25/05/2019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4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6221720" cy="53447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513" y="1557919"/>
            <a:ext cx="4318028" cy="43031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8344"/>
            <a:ext cx="2949178" cy="4310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25/05/2019</a:t>
            </a:fld>
            <a:endParaRPr lang="es-CO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3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183"/>
            <a:ext cx="6646722" cy="927279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81070"/>
            <a:ext cx="4629150" cy="438791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81070"/>
            <a:ext cx="2949178" cy="43879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25/05/2019</a:t>
            </a:fld>
            <a:endParaRPr lang="es-CO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3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094" y="365127"/>
            <a:ext cx="6903076" cy="665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6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FFC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59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668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Usuarios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sz="3100" dirty="0" smtClean="0"/>
              <a:t>204039-Seguridad Informática</a:t>
            </a:r>
            <a:endParaRPr lang="es-CO" sz="31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Grupo:301122_25 Diseño de Sitios Web 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>Escuela de Ciencias Básicas, Tecnología e Ingeniería</a:t>
            </a:r>
            <a:endParaRPr lang="es-ES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2B80D"/>
                </a:solidFill>
              </a:rPr>
              <a:t>7 de Junio de 2019</a:t>
            </a:r>
            <a:endParaRPr lang="es-ES" dirty="0">
              <a:solidFill>
                <a:srgbClr val="F2B8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10 consejos de seguridad para usuarios digitales</a:t>
            </a: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endParaRPr lang="pt-BR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09094" y="1242640"/>
            <a:ext cx="7573131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9.Deshabilitar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los complementos no deseados de los navegadores. Los navegadores suelen quedar llenos de buscadores o de utilidades especiales que, en algunos casos, recopilan nuestros datos de navegación o sencillamente pueden ser vías para introducir virus o software malicioso (malware) en nuestro ordenador. Todos los navegadores incluyen, en las opciones, controles para los complementos (</a:t>
            </a:r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) instalados que permiten desinstalar o deshabilitar los complementos dudosos. Hay que vigilar porque algunos complementos se instalan como programas y pueden ser difíciles de encontrar. Por tanto, los tendremos que desinstalar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CO" sz="2000" i="1" dirty="0"/>
              <a:t> (Catalunya, U. 2019)</a:t>
            </a:r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40" y="1274286"/>
            <a:ext cx="703985" cy="7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10 consejos de seguridad para usuarios digitales</a:t>
            </a: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endParaRPr lang="pt-BR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09094" y="1242640"/>
            <a:ext cx="7573131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10.Para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favorecer la navegación y las búsquedas privadas se aconseja, entre otros: 1) activar los modos privados de los navegadores; 2) pedir a los buscadores principales (Google y similares) que borren nuestros datos (en Google se puede hacer mediante el panel de control); 3) avisar a las páginas visitadas de que no queremos ser rastreados (los navegadores incluyen opciones Do </a:t>
            </a:r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); 4) borrar y controlar el uso de las galletas en el navegador para que no se recuerden nuestras visitas ni nuestra actividad en los sitios web que hemos visitado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CO" sz="2000" i="1" dirty="0"/>
              <a:t> (Catalunya, U. 2019)</a:t>
            </a:r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40" y="1274286"/>
            <a:ext cx="703985" cy="7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>
                <a:solidFill>
                  <a:srgbClr val="F0B52A"/>
                </a:solidFill>
                <a:latin typeface="Arial" charset="0"/>
                <a:cs typeface="Arial" charset="0"/>
              </a:rPr>
              <a:t>Lista de Referencias</a:t>
            </a:r>
            <a:endParaRPr lang="es-CO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154546" y="1542289"/>
            <a:ext cx="8780448" cy="4351338"/>
          </a:xfrm>
        </p:spPr>
        <p:txBody>
          <a:bodyPr>
            <a:normAutofit/>
          </a:bodyPr>
          <a:lstStyle/>
          <a:p>
            <a:r>
              <a:rPr lang="es-CO" sz="1600" dirty="0" smtClean="0">
                <a:latin typeface="Arial" charset="0"/>
                <a:cs typeface="Arial" charset="0"/>
              </a:rPr>
              <a:t>Catalunya</a:t>
            </a:r>
            <a:r>
              <a:rPr lang="es-CO" sz="1600" dirty="0">
                <a:latin typeface="Arial" charset="0"/>
                <a:cs typeface="Arial" charset="0"/>
              </a:rPr>
              <a:t>, U. (2019). 10 consejos de seguridad para usuarios digitales. </a:t>
            </a:r>
            <a:r>
              <a:rPr lang="es-CO" sz="1600" dirty="0" err="1">
                <a:latin typeface="Arial" charset="0"/>
                <a:cs typeface="Arial" charset="0"/>
              </a:rPr>
              <a:t>Retrieved</a:t>
            </a:r>
            <a:r>
              <a:rPr lang="es-CO" sz="1600" dirty="0">
                <a:latin typeface="Arial" charset="0"/>
                <a:cs typeface="Arial" charset="0"/>
              </a:rPr>
              <a:t> </a:t>
            </a:r>
            <a:r>
              <a:rPr lang="es-CO" sz="1600" dirty="0" err="1">
                <a:latin typeface="Arial" charset="0"/>
                <a:cs typeface="Arial" charset="0"/>
              </a:rPr>
              <a:t>from</a:t>
            </a:r>
            <a:r>
              <a:rPr lang="es-CO" sz="1600" dirty="0">
                <a:latin typeface="Arial" charset="0"/>
                <a:cs typeface="Arial" charset="0"/>
              </a:rPr>
              <a:t> https://www.uoc.edu/portal/es/news/actualitat/2016/022-consejos-seguridad-internet.html</a:t>
            </a:r>
          </a:p>
          <a:p>
            <a:endParaRPr lang="es-CO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7869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10 consejos de seguridad para usuarios digitales</a:t>
            </a: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endParaRPr lang="pt-BR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09094" y="1242640"/>
            <a:ext cx="7573131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Consejos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los usuarios puedan proteger su información y privacidad en diferentes dispositivos y lugares conectados a internet.</a:t>
            </a: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1.Cambiar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las contraseñas de manera periódica y no usar la misma en más de un lugar. Deben tener una cierta longitud (más de 8 caracteres) y contener información alfanumérica (dígitos, letras y caracteres especiales). Hay que evitar basarse en información personal (DNI, nombres de amigos, conocidos, familiares, mascotas, etc.) o utilizar patrones muy sencillos (12345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s-CO" dirty="0"/>
              <a:t> </a:t>
            </a:r>
            <a:r>
              <a:rPr lang="es-CO" i="1" dirty="0" smtClean="0"/>
              <a:t>(Catalunya</a:t>
            </a:r>
            <a:r>
              <a:rPr lang="es-CO" i="1" dirty="0"/>
              <a:t>, U. </a:t>
            </a:r>
            <a:r>
              <a:rPr lang="es-CO" i="1" dirty="0" smtClean="0"/>
              <a:t>2019</a:t>
            </a:r>
            <a:r>
              <a:rPr lang="es-CO" i="1" dirty="0"/>
              <a:t>)</a:t>
            </a:r>
            <a:endParaRPr lang="es-CO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40" y="1274286"/>
            <a:ext cx="703985" cy="7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10 consejos de seguridad para usuarios digitales</a:t>
            </a: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endParaRPr lang="pt-BR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09094" y="1242640"/>
            <a:ext cx="7573131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2.Realizar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las compras en línea a proveedores con prestigio social consultando experiencias de clientes anteriores. Los sitios web tienen que ser seguros (usar el protocolo https://) y estar vinculados a pasarelas de pago electrónico reconocidas (como Visa, </a:t>
            </a:r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Mastercard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Paypal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, entre otras). A su vez, hay que hacer un seguimiento de nuestra cuenta corriente para comprobar los cargos de las tarjetas, o incluso avisar al banco para que compruebe nuestra cuenta o nos informe ante determinados cargos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CO" sz="2000" i="1" dirty="0"/>
              <a:t> (Catalunya, U. 2019)</a:t>
            </a:r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40" y="1274286"/>
            <a:ext cx="703985" cy="7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10 consejos de seguridad para usuarios digitales</a:t>
            </a: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endParaRPr lang="pt-BR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09094" y="1242640"/>
            <a:ext cx="7573131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3.Evitar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abrir correos electrónicos que no van a nuestra atención, especialmente si incorporan adjuntos, y huir de todos aquellos que aunque van dirigidos directamente a nosotros nos </a:t>
            </a:r>
            <a:r>
              <a:rPr lang="es-CO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redireccionan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a páginas para corregir nuestros datos personales o de servicios diversos —especialmente los bancarios o administrativos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CO" sz="2000" i="1" dirty="0"/>
              <a:t> (Catalunya, U. 2019)</a:t>
            </a:r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40" y="1274286"/>
            <a:ext cx="703985" cy="7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10 consejos de seguridad para usuarios digitales</a:t>
            </a: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endParaRPr lang="pt-BR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09094" y="1242640"/>
            <a:ext cx="7573131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 En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los móviles está nuestra vida entera (comunicaciones sociales, contraseñas, acceso bancario o a servicios, entre otros). Hay que proteger bien, con palabras de paso o patrones, el acceso indebido a esta información. Cuando estemos sin el dispositivo por un periodo largo (por ejemplo, préstamo a terceros o reparación en servicio técnico), es adecuado restaurarlo a los valores de fábrica (tanto de software como de datos). Igualmente, debemos acostumbrarnos a hacer copias de seguridad de nuestro dispositivo periódicamente para minimizar la pérdida de datos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CO" sz="2000" i="1" dirty="0"/>
              <a:t> (Catalunya, U. 2019)</a:t>
            </a:r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40" y="1274286"/>
            <a:ext cx="703985" cy="7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10 consejos de seguridad para usuarios digitales</a:t>
            </a: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endParaRPr lang="pt-BR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09094" y="1242640"/>
            <a:ext cx="7573131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5.En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el acceso a redes, especialmente de líneas </a:t>
            </a:r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-Fi abiertas o compartidas, hay que minimizar o evitar todo uso de servicios que conlleven la identificación personal o el acceso a información personal. Si no se dispone de mecanismos de cifrado ni redes privadas virtuales (VPN), hay que evitar usar estas redes abiertas salvo que sea una simple navegación sin acceso a datos personales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CO" sz="2000" i="1" dirty="0"/>
              <a:t> (Catalunya, U. 2019)</a:t>
            </a:r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40" y="1274286"/>
            <a:ext cx="703985" cy="7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10 consejos de seguridad para usuarios digitales</a:t>
            </a: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endParaRPr lang="pt-BR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09094" y="1242640"/>
            <a:ext cx="7573131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6.Proteger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las redes de casa. Los </a:t>
            </a:r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routers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 ADSL + </a:t>
            </a:r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-Fi modernos son compatibles con diferentes niveles de seguridad: es recomendable cambiar las contraseñas por defecto del aparato y de sus servicios, y elevar el nivel de seguridad </a:t>
            </a:r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-Fi (a protocolos WPA o WPA2, por ejemplo). En caso de incidencias o bajadas de rendimiento inexplicables, hay que controlar los dispositivos conectados a nuestra red para detectar intrusiones, así como cambiar las contraseñas y elevar los niveles de seguridad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CO" sz="2000" i="1" dirty="0"/>
              <a:t> (Catalunya, U. 2019)</a:t>
            </a:r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40" y="1274286"/>
            <a:ext cx="703985" cy="7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10 consejos de seguridad para usuarios digitales</a:t>
            </a: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endParaRPr lang="pt-BR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09094" y="1242640"/>
            <a:ext cx="7573131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7.Vigilar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también la seguridad en aparatos que se han incorporado últimamente a internet: televisores, videoconsolas, aparatos de reproducción en tiempo real (</a:t>
            </a:r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) de vídeo o audio. En ese caso, hay que consultar a los fabricantes y realizar las actualizaciones necesarias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CO" sz="2000" i="1" dirty="0"/>
              <a:t> (Catalunya, U. 2019)</a:t>
            </a:r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40" y="1274286"/>
            <a:ext cx="703985" cy="7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10 consejos de seguridad para usuarios digitales</a:t>
            </a: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  <a:t/>
            </a:r>
            <a:br>
              <a:rPr lang="es-CO" dirty="0" smtClean="0">
                <a:solidFill>
                  <a:srgbClr val="F0B52A"/>
                </a:solidFill>
                <a:latin typeface="Arial" charset="0"/>
                <a:cs typeface="Arial" charset="0"/>
              </a:rPr>
            </a:br>
            <a:endParaRPr lang="pt-BR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09094" y="1242640"/>
            <a:ext cx="7573131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8.Actualizar 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el software básico del ordenador, el teléfono móvil o la tableta, disponer de las últimas versiones de las actualizaciones del sistema operativo y paquetes tipo Office y de software de uso general como navegadores y sus complementos (</a:t>
            </a:r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), lectores de archivos en formato PDF (por ejemplo, Acrobat), Java. En general, todos los programas que sean de un uso habitual, aunque sea indirecto y no seamos tan conscientes de ello (lectores de archivos PDF, Java, Flash Player, etc.), deben de estar actualizados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CO" sz="2000" i="1" dirty="0"/>
              <a:t> (Catalunya, U. 2019)</a:t>
            </a:r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buNone/>
              <a:defRPr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40" y="1274286"/>
            <a:ext cx="703985" cy="7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950</Words>
  <Application>Microsoft Office PowerPoint</Application>
  <PresentationFormat>Presentación en pantalla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Usuarios 204039-Seguridad Informática</vt:lpstr>
      <vt:lpstr>  10 consejos de seguridad para usuarios digitales  </vt:lpstr>
      <vt:lpstr>  10 consejos de seguridad para usuarios digitales  </vt:lpstr>
      <vt:lpstr>  10 consejos de seguridad para usuarios digitales  </vt:lpstr>
      <vt:lpstr>  10 consejos de seguridad para usuarios digitales  </vt:lpstr>
      <vt:lpstr>  10 consejos de seguridad para usuarios digitales  </vt:lpstr>
      <vt:lpstr>  10 consejos de seguridad para usuarios digitales  </vt:lpstr>
      <vt:lpstr>  10 consejos de seguridad para usuarios digitales  </vt:lpstr>
      <vt:lpstr>  10 consejos de seguridad para usuarios digitales  </vt:lpstr>
      <vt:lpstr>  10 consejos de seguridad para usuarios digitales  </vt:lpstr>
      <vt:lpstr>  10 consejos de seguridad para usuarios digitales  </vt:lpstr>
      <vt:lpstr>Lista de Referencias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lm</dc:creator>
  <cp:lastModifiedBy>Alexander</cp:lastModifiedBy>
  <cp:revision>54</cp:revision>
  <dcterms:created xsi:type="dcterms:W3CDTF">2018-10-24T15:10:35Z</dcterms:created>
  <dcterms:modified xsi:type="dcterms:W3CDTF">2019-05-26T02:59:31Z</dcterms:modified>
</cp:coreProperties>
</file>