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69" autoAdjust="0"/>
  </p:normalViewPr>
  <p:slideViewPr>
    <p:cSldViewPr>
      <p:cViewPr>
        <p:scale>
          <a:sx n="100" d="100"/>
          <a:sy n="100" d="100"/>
        </p:scale>
        <p:origin x="-51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4F1-0E8E-4795-9E86-483B3320B7E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BE88-E441-4203-A3EA-0D9687B3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5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4F1-0E8E-4795-9E86-483B3320B7E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BE88-E441-4203-A3EA-0D9687B3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0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4F1-0E8E-4795-9E86-483B3320B7E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BE88-E441-4203-A3EA-0D9687B3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8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4F1-0E8E-4795-9E86-483B3320B7E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BE88-E441-4203-A3EA-0D9687B3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1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4F1-0E8E-4795-9E86-483B3320B7E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BE88-E441-4203-A3EA-0D9687B3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4F1-0E8E-4795-9E86-483B3320B7E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BE88-E441-4203-A3EA-0D9687B3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4F1-0E8E-4795-9E86-483B3320B7E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BE88-E441-4203-A3EA-0D9687B3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2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4F1-0E8E-4795-9E86-483B3320B7E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BE88-E441-4203-A3EA-0D9687B3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5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4F1-0E8E-4795-9E86-483B3320B7E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BE88-E441-4203-A3EA-0D9687B3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4F1-0E8E-4795-9E86-483B3320B7E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BE88-E441-4203-A3EA-0D9687B3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4F1-0E8E-4795-9E86-483B3320B7E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BE88-E441-4203-A3EA-0D9687B3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C4F1-0E8E-4795-9E86-483B3320B7E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EBE88-E441-4203-A3EA-0D9687B30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27"/>
          <p:cNvCxnSpPr/>
          <p:nvPr/>
        </p:nvCxnSpPr>
        <p:spPr>
          <a:xfrm flipV="1">
            <a:off x="3955868" y="4431720"/>
            <a:ext cx="4197532" cy="10122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09748" y="2354818"/>
            <a:ext cx="533400" cy="146685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43148" y="1840468"/>
            <a:ext cx="2133600" cy="51435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76748" y="392668"/>
            <a:ext cx="1066800" cy="144780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2264228" y="2051923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30728" y="3042523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3864428" y="1070848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2159725" y="2512530"/>
            <a:ext cx="91440" cy="9144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9" idx="4"/>
            <a:endCxn id="22" idx="0"/>
          </p:cNvCxnSpPr>
          <p:nvPr/>
        </p:nvCxnSpPr>
        <p:spPr>
          <a:xfrm flipH="1">
            <a:off x="2205445" y="2143363"/>
            <a:ext cx="104503" cy="36916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20" idx="6"/>
          </p:cNvCxnSpPr>
          <p:nvPr/>
        </p:nvCxnSpPr>
        <p:spPr>
          <a:xfrm flipH="1">
            <a:off x="1022168" y="2558250"/>
            <a:ext cx="1137557" cy="52999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7"/>
            <a:endCxn id="21" idx="2"/>
          </p:cNvCxnSpPr>
          <p:nvPr/>
        </p:nvCxnSpPr>
        <p:spPr>
          <a:xfrm flipV="1">
            <a:off x="2342277" y="1116568"/>
            <a:ext cx="1522151" cy="94874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20" idx="7"/>
          </p:cNvCxnSpPr>
          <p:nvPr/>
        </p:nvCxnSpPr>
        <p:spPr>
          <a:xfrm flipH="1">
            <a:off x="1008777" y="2129972"/>
            <a:ext cx="1268842" cy="9259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95548" y="2373868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r10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1471748" y="2782669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r1c</a:t>
            </a:r>
            <a:endParaRPr 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1928948" y="2234415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rc0</a:t>
            </a:r>
            <a:endParaRPr lang="en-US" sz="1050" dirty="0"/>
          </a:p>
        </p:txBody>
      </p:sp>
      <p:cxnSp>
        <p:nvCxnSpPr>
          <p:cNvPr id="37" name="Straight Arrow Connector 36"/>
          <p:cNvCxnSpPr>
            <a:stCxn id="19" idx="2"/>
          </p:cNvCxnSpPr>
          <p:nvPr/>
        </p:nvCxnSpPr>
        <p:spPr>
          <a:xfrm flipH="1">
            <a:off x="1243148" y="2097643"/>
            <a:ext cx="1021080" cy="2571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6"/>
          </p:cNvCxnSpPr>
          <p:nvPr/>
        </p:nvCxnSpPr>
        <p:spPr>
          <a:xfrm flipV="1">
            <a:off x="2355668" y="1840468"/>
            <a:ext cx="1021080" cy="2571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71748" y="2020669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ra0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995748" y="1868269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rb0</a:t>
            </a:r>
            <a:endParaRPr lang="en-US" sz="1050" dirty="0"/>
          </a:p>
        </p:txBody>
      </p:sp>
      <p:cxnSp>
        <p:nvCxnSpPr>
          <p:cNvPr id="43" name="Straight Arrow Connector 42"/>
          <p:cNvCxnSpPr>
            <a:stCxn id="22" idx="7"/>
            <a:endCxn id="21" idx="3"/>
          </p:cNvCxnSpPr>
          <p:nvPr/>
        </p:nvCxnSpPr>
        <p:spPr>
          <a:xfrm flipV="1">
            <a:off x="2237774" y="1148897"/>
            <a:ext cx="1640045" cy="137702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86148" y="2249269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r2c</a:t>
            </a:r>
            <a:endParaRPr 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2843348" y="1371092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r20</a:t>
            </a:r>
            <a:endParaRPr lang="en-US" sz="1050" dirty="0"/>
          </a:p>
        </p:txBody>
      </p:sp>
      <p:cxnSp>
        <p:nvCxnSpPr>
          <p:cNvPr id="48" name="Straight Arrow Connector 47"/>
          <p:cNvCxnSpPr>
            <a:endCxn id="20" idx="0"/>
          </p:cNvCxnSpPr>
          <p:nvPr/>
        </p:nvCxnSpPr>
        <p:spPr>
          <a:xfrm flipH="1">
            <a:off x="976448" y="2354818"/>
            <a:ext cx="266700" cy="6877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1" idx="3"/>
          </p:cNvCxnSpPr>
          <p:nvPr/>
        </p:nvCxnSpPr>
        <p:spPr>
          <a:xfrm flipV="1">
            <a:off x="3376748" y="1148897"/>
            <a:ext cx="501071" cy="69157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5948" y="251253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r1a</a:t>
            </a:r>
            <a:endParaRPr 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3605348" y="1383268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r2b</a:t>
            </a:r>
            <a:endParaRPr 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999308" y="20206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300548" y="17759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081348" y="17759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681548" y="785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09748" y="2831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4495800" y="5194816"/>
            <a:ext cx="533400" cy="146685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029200" y="4680466"/>
            <a:ext cx="2133600" cy="51435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162800" y="3232666"/>
            <a:ext cx="1066800" cy="144780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/>
          <p:cNvSpPr/>
          <p:nvPr/>
        </p:nvSpPr>
        <p:spPr>
          <a:xfrm>
            <a:off x="6050280" y="4891921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4716780" y="5882521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7650480" y="3910846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5945777" y="5352528"/>
            <a:ext cx="91440" cy="9144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70" idx="6"/>
          </p:cNvCxnSpPr>
          <p:nvPr/>
        </p:nvCxnSpPr>
        <p:spPr>
          <a:xfrm>
            <a:off x="6037217" y="5398248"/>
            <a:ext cx="3635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0" idx="0"/>
          </p:cNvCxnSpPr>
          <p:nvPr/>
        </p:nvCxnSpPr>
        <p:spPr>
          <a:xfrm flipV="1">
            <a:off x="5991497" y="5045333"/>
            <a:ext cx="0" cy="30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6141720" y="4800600"/>
            <a:ext cx="563880" cy="137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7" idx="1"/>
          </p:cNvCxnSpPr>
          <p:nvPr/>
        </p:nvCxnSpPr>
        <p:spPr>
          <a:xfrm flipH="1" flipV="1">
            <a:off x="5943600" y="4419600"/>
            <a:ext cx="120071" cy="485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7162800" y="4267200"/>
            <a:ext cx="304800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6781800" y="4419600"/>
            <a:ext cx="381000" cy="242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5029200" y="4743343"/>
            <a:ext cx="152400" cy="451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4648200" y="5105400"/>
            <a:ext cx="381000" cy="8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400800" y="4851484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x0</a:t>
            </a:r>
            <a:endParaRPr lang="en-US" sz="1050" dirty="0"/>
          </a:p>
        </p:txBody>
      </p:sp>
      <p:sp>
        <p:nvSpPr>
          <p:cNvPr id="120" name="TextBox 119"/>
          <p:cNvSpPr txBox="1"/>
          <p:nvPr/>
        </p:nvSpPr>
        <p:spPr>
          <a:xfrm>
            <a:off x="7162800" y="4129008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x2</a:t>
            </a:r>
            <a:endParaRPr lang="en-US" sz="1050" dirty="0"/>
          </a:p>
        </p:txBody>
      </p:sp>
      <p:sp>
        <p:nvSpPr>
          <p:cNvPr id="121" name="TextBox 120"/>
          <p:cNvSpPr txBox="1"/>
          <p:nvPr/>
        </p:nvSpPr>
        <p:spPr>
          <a:xfrm>
            <a:off x="4991100" y="4535498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x1</a:t>
            </a:r>
            <a:endParaRPr lang="en-US" sz="1050" dirty="0"/>
          </a:p>
        </p:txBody>
      </p:sp>
      <p:sp>
        <p:nvSpPr>
          <p:cNvPr id="122" name="TextBox 121"/>
          <p:cNvSpPr txBox="1"/>
          <p:nvPr/>
        </p:nvSpPr>
        <p:spPr>
          <a:xfrm>
            <a:off x="6233160" y="5384884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xc</a:t>
            </a:r>
            <a:endParaRPr lang="en-US" sz="1050" dirty="0"/>
          </a:p>
        </p:txBody>
      </p:sp>
      <p:sp>
        <p:nvSpPr>
          <p:cNvPr id="123" name="TextBox 122"/>
          <p:cNvSpPr txBox="1"/>
          <p:nvPr/>
        </p:nvSpPr>
        <p:spPr>
          <a:xfrm>
            <a:off x="5711024" y="4256505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</a:t>
            </a:r>
            <a:r>
              <a:rPr lang="en-US" sz="1050" dirty="0" smtClean="0"/>
              <a:t>0</a:t>
            </a:r>
            <a:endParaRPr lang="en-US" sz="1050" dirty="0"/>
          </a:p>
        </p:txBody>
      </p:sp>
      <p:sp>
        <p:nvSpPr>
          <p:cNvPr id="124" name="TextBox 123"/>
          <p:cNvSpPr txBox="1"/>
          <p:nvPr/>
        </p:nvSpPr>
        <p:spPr>
          <a:xfrm>
            <a:off x="6705600" y="4173186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y2</a:t>
            </a:r>
            <a:endParaRPr lang="en-US" sz="1050" dirty="0"/>
          </a:p>
        </p:txBody>
      </p:sp>
      <p:sp>
        <p:nvSpPr>
          <p:cNvPr id="125" name="TextBox 124"/>
          <p:cNvSpPr txBox="1"/>
          <p:nvPr/>
        </p:nvSpPr>
        <p:spPr>
          <a:xfrm>
            <a:off x="4381500" y="4880954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y1</a:t>
            </a:r>
            <a:endParaRPr lang="en-US" sz="1050" dirty="0"/>
          </a:p>
        </p:txBody>
      </p:sp>
      <p:sp>
        <p:nvSpPr>
          <p:cNvPr id="126" name="TextBox 125"/>
          <p:cNvSpPr txBox="1"/>
          <p:nvPr/>
        </p:nvSpPr>
        <p:spPr>
          <a:xfrm>
            <a:off x="5726264" y="5045333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yc</a:t>
            </a:r>
            <a:endParaRPr lang="en-US" sz="1050" dirty="0"/>
          </a:p>
        </p:txBody>
      </p:sp>
      <p:sp>
        <p:nvSpPr>
          <p:cNvPr id="130" name="Arc 129"/>
          <p:cNvSpPr/>
          <p:nvPr/>
        </p:nvSpPr>
        <p:spPr>
          <a:xfrm>
            <a:off x="7239000" y="4419600"/>
            <a:ext cx="228600" cy="359880"/>
          </a:xfrm>
          <a:prstGeom prst="arc">
            <a:avLst>
              <a:gd name="adj1" fmla="val 17288429"/>
              <a:gd name="adj2" fmla="val 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Arc 130"/>
          <p:cNvSpPr/>
          <p:nvPr/>
        </p:nvSpPr>
        <p:spPr>
          <a:xfrm flipH="1" flipV="1">
            <a:off x="4876800" y="5029200"/>
            <a:ext cx="228600" cy="359880"/>
          </a:xfrm>
          <a:prstGeom prst="arc">
            <a:avLst>
              <a:gd name="adj1" fmla="val 17288429"/>
              <a:gd name="adj2" fmla="val 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467600" y="4267200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</a:t>
            </a:r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133" name="TextBox 132"/>
          <p:cNvSpPr txBox="1"/>
          <p:nvPr/>
        </p:nvSpPr>
        <p:spPr>
          <a:xfrm>
            <a:off x="4648200" y="5232484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q1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3902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</dc:creator>
  <cp:lastModifiedBy>Emma</cp:lastModifiedBy>
  <cp:revision>7</cp:revision>
  <dcterms:created xsi:type="dcterms:W3CDTF">2015-04-06T00:49:14Z</dcterms:created>
  <dcterms:modified xsi:type="dcterms:W3CDTF">2015-04-06T01:15:28Z</dcterms:modified>
</cp:coreProperties>
</file>