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5519-6008-4784-B9F7-62EB9EDD515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E38BA-5DAA-43B8-92D8-E5CDE663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400">
              <a:solidFill>
                <a:schemeClr val="bg1"/>
              </a:solidFill>
              <a:latin typeface="Roboto Regular" pitchFamily="2" charset="0"/>
              <a:ea typeface="Roboto Regular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12064" y="4910796"/>
            <a:ext cx="11180064" cy="461729"/>
          </a:xfrm>
        </p:spPr>
        <p:txBody>
          <a:bodyPr anchor="b">
            <a:spAutoFit/>
          </a:bodyPr>
          <a:lstStyle>
            <a:lvl1pPr>
              <a:defRPr lang="en-US" sz="2667" b="0" i="0" kern="1200" dirty="0" smtClean="0">
                <a:solidFill>
                  <a:schemeClr val="accent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512064" y="5461001"/>
            <a:ext cx="11180064" cy="295465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2133" b="0" i="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Roboto Ligh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189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"/>
            <a:ext cx="3352800" cy="6858000"/>
          </a:xfrm>
          <a:solidFill>
            <a:schemeClr val="bg1">
              <a:lumMod val="85000"/>
            </a:schemeClr>
          </a:solidFill>
        </p:spPr>
        <p:txBody>
          <a:bodyPr vert="horz" wrap="square" lIns="91440" tIns="91440" rIns="91440" bIns="91440" rtlCol="0">
            <a:noAutofit/>
          </a:bodyPr>
          <a:lstStyle>
            <a:lvl1pPr marL="228594" indent="-228594" algn="l">
              <a:buFont typeface="Arial" panose="020B0604020202020204" pitchFamily="34" charset="0"/>
              <a:buNone/>
              <a:defRPr lang="en-US" sz="1600"/>
            </a:lvl1pPr>
          </a:lstStyle>
          <a:p>
            <a:pPr marL="0" lvl="0" indent="0"/>
            <a:r>
              <a:rPr lang="en-US"/>
              <a:t>Click center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136" y="104001"/>
            <a:ext cx="7932928" cy="609398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black">
          <a:xfrm>
            <a:off x="3759200" y="1295400"/>
            <a:ext cx="7928864" cy="11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2667" dirty="0" smtClean="0">
                <a:solidFill>
                  <a:schemeClr val="accent1"/>
                </a:solidFill>
              </a:defRPr>
            </a:lvl1pPr>
            <a:lvl2pPr marL="687900" indent="-304792"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marL="692133" lvl="1"/>
            <a:r>
              <a:rPr lang="en-US" dirty="0"/>
              <a:t>Second level</a:t>
            </a:r>
          </a:p>
          <a:p>
            <a:pPr marL="1066773" lvl="2"/>
            <a:r>
              <a:rPr lang="en-US" dirty="0"/>
              <a:t>Third level</a:t>
            </a:r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black">
          <a:xfrm>
            <a:off x="4693920" y="6686956"/>
            <a:ext cx="202299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600" b="0" i="0">
                <a:solidFill>
                  <a:srgbClr val="5A5B5D"/>
                </a:solidFill>
                <a:latin typeface="Roboto Regular"/>
                <a:cs typeface="Roboto Regular"/>
              </a:defRPr>
            </a:lvl1pPr>
          </a:lstStyle>
          <a:p>
            <a:pPr lvl="0"/>
            <a:r>
              <a:rPr lang="en-US" sz="800" dirty="0">
                <a:latin typeface="Roboto Regular" pitchFamily="2" charset="0"/>
                <a:ea typeface="Roboto Regular" pitchFamily="2" charset="0"/>
              </a:rPr>
              <a:t>© 2017 Fair Isaac Corporation. Confidential.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86435" y="668695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8E9DF562-4D88-4A5A-AAF6-44DA0968931F}" type="slidenum">
              <a:rPr lang="en-US" sz="800" smtClean="0">
                <a:solidFill>
                  <a:schemeClr val="tx2"/>
                </a:solidFill>
                <a:latin typeface="Roboto Regular" pitchFamily="2" charset="0"/>
                <a:ea typeface="Roboto Regular" pitchFamily="2" charset="0"/>
              </a:rPr>
              <a:pPr/>
              <a:t>‹#›</a:t>
            </a:fld>
            <a:endParaRPr lang="en-US" sz="800" dirty="0">
              <a:solidFill>
                <a:schemeClr val="tx2"/>
              </a:solidFill>
              <a:latin typeface="Roboto Regular" pitchFamily="2" charset="0"/>
              <a:ea typeface="Roboto Regular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570" y="6571488"/>
            <a:ext cx="593124" cy="219456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 bwMode="gray">
          <a:xfrm>
            <a:off x="3352800" y="757108"/>
            <a:ext cx="8839200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94A5-CF76-4A42-A4B7-74074511CDD1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9577-6900-4245-BE06-04A445D7D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2064" y="4818432"/>
            <a:ext cx="11180064" cy="461729"/>
          </a:xfrm>
        </p:spPr>
        <p:txBody>
          <a:bodyPr/>
          <a:lstStyle/>
          <a:p>
            <a:r>
              <a:rPr lang="en-US" dirty="0" smtClean="0"/>
              <a:t>Team 2, FICO Training Project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1149" y="5372524"/>
            <a:ext cx="2526700" cy="11426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Vinay Prasad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Dinesh </a:t>
            </a:r>
            <a:r>
              <a:rPr lang="en-US" altLang="en-US" dirty="0" err="1" smtClean="0"/>
              <a:t>Godara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Saurabh</a:t>
            </a:r>
            <a:r>
              <a:rPr lang="en-US" altLang="en-US" dirty="0" smtClean="0"/>
              <a:t> Agrawal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4499" y="1535434"/>
            <a:ext cx="8195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Loan Processing Application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 bwMode="black">
          <a:xfrm>
            <a:off x="3267849" y="5372524"/>
            <a:ext cx="2526700" cy="114268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133" b="0" i="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Roboto Light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Kriti</a:t>
            </a:r>
            <a:r>
              <a:rPr lang="en-US" altLang="en-US" dirty="0" smtClean="0"/>
              <a:t> Jain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Lalit</a:t>
            </a:r>
            <a:r>
              <a:rPr lang="en-US" altLang="en-US" dirty="0" smtClean="0"/>
              <a:t> Kumar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Pavan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Kolla</a:t>
            </a: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296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5136" y="1073727"/>
            <a:ext cx="7928864" cy="36681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User </a:t>
            </a:r>
            <a:r>
              <a:rPr lang="en-US" dirty="0" smtClean="0"/>
              <a:t>Interface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Server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Database</a:t>
            </a:r>
          </a:p>
          <a:p>
            <a:pPr>
              <a:lnSpc>
                <a:spcPct val="200000"/>
              </a:lnSpc>
            </a:pPr>
            <a:r>
              <a:rPr lang="en-US"/>
              <a:t>Model </a:t>
            </a:r>
            <a:r>
              <a:rPr lang="en-US" smtClean="0"/>
              <a:t>Development</a:t>
            </a:r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32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5136" y="1069060"/>
            <a:ext cx="7928864" cy="2359941"/>
          </a:xfrm>
        </p:spPr>
        <p:txBody>
          <a:bodyPr/>
          <a:lstStyle/>
          <a:p>
            <a:r>
              <a:rPr lang="en-US" dirty="0" smtClean="0"/>
              <a:t>Welcome Page</a:t>
            </a:r>
          </a:p>
          <a:p>
            <a:r>
              <a:rPr lang="en-US" dirty="0" smtClean="0"/>
              <a:t>Submit Page</a:t>
            </a:r>
          </a:p>
          <a:p>
            <a:r>
              <a:rPr lang="en-US" dirty="0" smtClean="0"/>
              <a:t>Application Submitted Page</a:t>
            </a:r>
          </a:p>
          <a:p>
            <a:r>
              <a:rPr lang="en-US" dirty="0" smtClean="0"/>
              <a:t>View Applications Page</a:t>
            </a:r>
          </a:p>
          <a:p>
            <a:r>
              <a:rPr lang="en-US" dirty="0" smtClean="0"/>
              <a:t>View Application Details 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098" y="2492164"/>
            <a:ext cx="1676545" cy="899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07" y="3391402"/>
            <a:ext cx="5004284" cy="32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9200" y="927509"/>
            <a:ext cx="7928864" cy="35399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HTML: Basic structure of webpage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CSS: Styling of Webpage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Javascript</a:t>
            </a:r>
            <a:r>
              <a:rPr lang="en-US" dirty="0" smtClean="0"/>
              <a:t>: Form validations and send/receive data 		to/from the server</a:t>
            </a:r>
            <a:endParaRPr lang="en-US" dirty="0"/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1"/>
            <a:ext cx="33528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10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9200" y="1295400"/>
            <a:ext cx="7928864" cy="450238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Controller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RequestMapping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6286" y="1166949"/>
            <a:ext cx="7928864" cy="50125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/>
              <a:t>Jdbc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3 tables in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Application Details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Application Status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Bureau Data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6"/>
            <a:ext cx="3353091" cy="68585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5189" y="1427251"/>
            <a:ext cx="2224138" cy="1139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Observation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9531" y="1427251"/>
            <a:ext cx="2224138" cy="1139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7687" y="1427251"/>
            <a:ext cx="2224138" cy="1139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5189" y="3706455"/>
            <a:ext cx="2224138" cy="21058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De-Duplication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Outlier Detection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9531" y="3706455"/>
            <a:ext cx="2224138" cy="21058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7687" y="3706455"/>
            <a:ext cx="2224138" cy="21058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F1 score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Threshold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Scaling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839327" y="1996994"/>
            <a:ext cx="770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8833669" y="1996994"/>
            <a:ext cx="764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43179" y="2555394"/>
            <a:ext cx="0" cy="1167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33996" y="2510348"/>
            <a:ext cx="0" cy="119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705140" y="2566736"/>
            <a:ext cx="4616" cy="116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100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Roboto Regular</vt:lpstr>
      <vt:lpstr>Office Theme</vt:lpstr>
      <vt:lpstr>Team 2, FICO Training Project</vt:lpstr>
      <vt:lpstr>Agenda</vt:lpstr>
      <vt:lpstr>User Interface</vt:lpstr>
      <vt:lpstr>Languages Used</vt:lpstr>
      <vt:lpstr>Server</vt:lpstr>
      <vt:lpstr>Database</vt:lpstr>
      <vt:lpstr>Model Development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2, FICO Training Project</dc:title>
  <dc:creator>Vinay Prasad</dc:creator>
  <cp:lastModifiedBy>Saurabh Agrawal</cp:lastModifiedBy>
  <cp:revision>20</cp:revision>
  <dcterms:created xsi:type="dcterms:W3CDTF">2017-07-13T17:55:50Z</dcterms:created>
  <dcterms:modified xsi:type="dcterms:W3CDTF">2017-07-14T04:31:27Z</dcterms:modified>
</cp:coreProperties>
</file>