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70" r:id="rId13"/>
    <p:sldId id="271" r:id="rId14"/>
    <p:sldId id="272" r:id="rId15"/>
    <p:sldId id="273" r:id="rId16"/>
    <p:sldId id="267" r:id="rId17"/>
    <p:sldId id="268" r:id="rId18"/>
    <p:sldId id="269" r:id="rId19"/>
    <p:sldId id="274" r:id="rId20"/>
    <p:sldId id="275" r:id="rId21"/>
    <p:sldId id="276" r:id="rId22"/>
    <p:sldId id="277" r:id="rId23"/>
    <p:sldId id="278" r:id="rId24"/>
    <p:sldId id="26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0"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91"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92"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93"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94"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0EC692FB-F6A8-44A4-8A6C-9DB00B91BFBC}" type="slidenum">
              <a:rPr lang="en-IN"/>
              <a:t>‹#›</a:t>
            </a:fld>
            <a:endParaRPr/>
          </a:p>
        </p:txBody>
      </p:sp>
    </p:spTree>
    <p:extLst>
      <p:ext uri="{BB962C8B-B14F-4D97-AF65-F5344CB8AC3E}">
        <p14:creationId xmlns:p14="http://schemas.microsoft.com/office/powerpoint/2010/main" val="2322905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5800" y="4400640"/>
            <a:ext cx="5486040" cy="3600000"/>
          </a:xfrm>
          <a:prstGeom prst="rect">
            <a:avLst/>
          </a:prstGeom>
        </p:spPr>
        <p:txBody>
          <a:bodyPr/>
          <a:lstStyle/>
          <a:p>
            <a:endParaRPr dirty="0"/>
          </a:p>
        </p:txBody>
      </p:sp>
      <p:sp>
        <p:nvSpPr>
          <p:cNvPr id="123" name="TextShape 2"/>
          <p:cNvSpPr txBox="1"/>
          <p:nvPr/>
        </p:nvSpPr>
        <p:spPr>
          <a:xfrm>
            <a:off x="3884760" y="8685360"/>
            <a:ext cx="2971440" cy="458280"/>
          </a:xfrm>
          <a:prstGeom prst="rect">
            <a:avLst/>
          </a:prstGeom>
        </p:spPr>
        <p:txBody>
          <a:bodyPr anchor="b"/>
          <a:lstStyle/>
          <a:p>
            <a:pPr algn="r">
              <a:lnSpc>
                <a:spcPct val="100000"/>
              </a:lnSpc>
            </a:pPr>
            <a:fld id="{DB30EF56-A1FD-429E-B8E4-64AADE5D1A9D}" type="slidenum">
              <a:rPr lang="en-IN" sz="1200">
                <a:solidFill>
                  <a:srgbClr val="FFFFFF"/>
                </a:solidFill>
                <a:latin typeface="+mn-lt"/>
                <a:ea typeface="+mn-ea"/>
              </a:rPr>
              <a:t>1</a:t>
            </a:fld>
            <a:endParaRPr/>
          </a:p>
        </p:txBody>
      </p:sp>
    </p:spTree>
    <p:extLst>
      <p:ext uri="{BB962C8B-B14F-4D97-AF65-F5344CB8AC3E}">
        <p14:creationId xmlns:p14="http://schemas.microsoft.com/office/powerpoint/2010/main" val="282578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00" y="4400640"/>
            <a:ext cx="5486040" cy="3600000"/>
          </a:xfrm>
          <a:prstGeom prst="rect">
            <a:avLst/>
          </a:prstGeom>
        </p:spPr>
        <p:txBody>
          <a:bodyPr/>
          <a:lstStyle/>
          <a:p>
            <a:endParaRPr/>
          </a:p>
        </p:txBody>
      </p:sp>
      <p:sp>
        <p:nvSpPr>
          <p:cNvPr id="108" name="TextShape 2"/>
          <p:cNvSpPr txBox="1"/>
          <p:nvPr/>
        </p:nvSpPr>
        <p:spPr>
          <a:xfrm>
            <a:off x="3884760" y="8685360"/>
            <a:ext cx="2971440" cy="458280"/>
          </a:xfrm>
          <a:prstGeom prst="rect">
            <a:avLst/>
          </a:prstGeom>
        </p:spPr>
        <p:txBody>
          <a:bodyPr anchor="b"/>
          <a:lstStyle/>
          <a:p>
            <a:pPr algn="r"/>
            <a:fld id="{664D1493-10D1-4B14-AB2D-81503EE6C7EA}" type="slidenum">
              <a:rPr lang="en-IN" sz="1200">
                <a:solidFill>
                  <a:srgbClr val="FFFFFF"/>
                </a:solidFill>
              </a:rPr>
              <a:pPr algn="r"/>
              <a:t>17</a:t>
            </a:fld>
            <a:endParaRPr>
              <a:solidFill>
                <a:prstClr val="black"/>
              </a:solidFill>
            </a:endParaRPr>
          </a:p>
        </p:txBody>
      </p:sp>
    </p:spTree>
    <p:extLst>
      <p:ext uri="{BB962C8B-B14F-4D97-AF65-F5344CB8AC3E}">
        <p14:creationId xmlns:p14="http://schemas.microsoft.com/office/powerpoint/2010/main" val="93000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400640"/>
            <a:ext cx="5486040" cy="3600000"/>
          </a:xfrm>
          <a:prstGeom prst="rect">
            <a:avLst/>
          </a:prstGeom>
        </p:spPr>
        <p:txBody>
          <a:bodyPr/>
          <a:lstStyle/>
          <a:p>
            <a:endParaRPr/>
          </a:p>
        </p:txBody>
      </p:sp>
      <p:sp>
        <p:nvSpPr>
          <p:cNvPr id="110" name="TextShape 2"/>
          <p:cNvSpPr txBox="1"/>
          <p:nvPr/>
        </p:nvSpPr>
        <p:spPr>
          <a:xfrm>
            <a:off x="3884760" y="8685360"/>
            <a:ext cx="2971440" cy="458280"/>
          </a:xfrm>
          <a:prstGeom prst="rect">
            <a:avLst/>
          </a:prstGeom>
        </p:spPr>
        <p:txBody>
          <a:bodyPr anchor="b"/>
          <a:lstStyle/>
          <a:p>
            <a:pPr algn="r"/>
            <a:fld id="{BCD4A9B0-5FFC-4D5B-BF88-13D3D462AB9E}" type="slidenum">
              <a:rPr lang="en-IN" sz="1200">
                <a:solidFill>
                  <a:srgbClr val="FFFFFF"/>
                </a:solidFill>
              </a:rPr>
              <a:pPr algn="r"/>
              <a:t>18</a:t>
            </a:fld>
            <a:endParaRPr>
              <a:solidFill>
                <a:prstClr val="black"/>
              </a:solidFill>
            </a:endParaRPr>
          </a:p>
        </p:txBody>
      </p:sp>
    </p:spTree>
    <p:extLst>
      <p:ext uri="{BB962C8B-B14F-4D97-AF65-F5344CB8AC3E}">
        <p14:creationId xmlns:p14="http://schemas.microsoft.com/office/powerpoint/2010/main" val="2643967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685800" y="4400640"/>
            <a:ext cx="5486040" cy="3600000"/>
          </a:xfrm>
          <a:prstGeom prst="rect">
            <a:avLst/>
          </a:prstGeom>
        </p:spPr>
        <p:txBody>
          <a:bodyPr/>
          <a:lstStyle/>
          <a:p>
            <a:endParaRPr/>
          </a:p>
        </p:txBody>
      </p:sp>
      <p:sp>
        <p:nvSpPr>
          <p:cNvPr id="112" name="TextShape 2"/>
          <p:cNvSpPr txBox="1"/>
          <p:nvPr/>
        </p:nvSpPr>
        <p:spPr>
          <a:xfrm>
            <a:off x="3884760" y="8685360"/>
            <a:ext cx="2971440" cy="458280"/>
          </a:xfrm>
          <a:prstGeom prst="rect">
            <a:avLst/>
          </a:prstGeom>
        </p:spPr>
        <p:txBody>
          <a:bodyPr anchor="b"/>
          <a:lstStyle/>
          <a:p>
            <a:pPr algn="r"/>
            <a:fld id="{A5EE2D94-D760-4C28-B915-5250A5394AE2}" type="slidenum">
              <a:rPr lang="en-IN" sz="1200">
                <a:solidFill>
                  <a:srgbClr val="FFFFFF"/>
                </a:solidFill>
              </a:rPr>
              <a:pPr algn="r"/>
              <a:t>19</a:t>
            </a:fld>
            <a:endParaRPr>
              <a:solidFill>
                <a:prstClr val="black"/>
              </a:solidFill>
            </a:endParaRPr>
          </a:p>
        </p:txBody>
      </p:sp>
    </p:spTree>
    <p:extLst>
      <p:ext uri="{BB962C8B-B14F-4D97-AF65-F5344CB8AC3E}">
        <p14:creationId xmlns:p14="http://schemas.microsoft.com/office/powerpoint/2010/main" val="3159224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685800" y="4400640"/>
            <a:ext cx="5486040" cy="3600000"/>
          </a:xfrm>
          <a:prstGeom prst="rect">
            <a:avLst/>
          </a:prstGeom>
        </p:spPr>
        <p:txBody>
          <a:bodyPr/>
          <a:lstStyle/>
          <a:p>
            <a:endParaRPr/>
          </a:p>
        </p:txBody>
      </p:sp>
      <p:sp>
        <p:nvSpPr>
          <p:cNvPr id="114" name="TextShape 2"/>
          <p:cNvSpPr txBox="1"/>
          <p:nvPr/>
        </p:nvSpPr>
        <p:spPr>
          <a:xfrm>
            <a:off x="3884760" y="8685360"/>
            <a:ext cx="2971440" cy="458280"/>
          </a:xfrm>
          <a:prstGeom prst="rect">
            <a:avLst/>
          </a:prstGeom>
        </p:spPr>
        <p:txBody>
          <a:bodyPr anchor="b"/>
          <a:lstStyle/>
          <a:p>
            <a:pPr algn="r"/>
            <a:fld id="{DFC1F081-12F4-4374-BCBF-3CB1B3996E33}" type="slidenum">
              <a:rPr lang="en-IN" sz="1200">
                <a:solidFill>
                  <a:srgbClr val="FFFFFF"/>
                </a:solidFill>
              </a:rPr>
              <a:pPr algn="r"/>
              <a:t>20</a:t>
            </a:fld>
            <a:endParaRPr>
              <a:solidFill>
                <a:prstClr val="black"/>
              </a:solidFill>
            </a:endParaRPr>
          </a:p>
        </p:txBody>
      </p:sp>
    </p:spTree>
    <p:extLst>
      <p:ext uri="{BB962C8B-B14F-4D97-AF65-F5344CB8AC3E}">
        <p14:creationId xmlns:p14="http://schemas.microsoft.com/office/powerpoint/2010/main" val="3683329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685800" y="4400640"/>
            <a:ext cx="5486040" cy="3600000"/>
          </a:xfrm>
          <a:prstGeom prst="rect">
            <a:avLst/>
          </a:prstGeom>
        </p:spPr>
        <p:txBody>
          <a:bodyPr/>
          <a:lstStyle/>
          <a:p>
            <a:endParaRPr/>
          </a:p>
        </p:txBody>
      </p:sp>
      <p:sp>
        <p:nvSpPr>
          <p:cNvPr id="116" name="TextShape 2"/>
          <p:cNvSpPr txBox="1"/>
          <p:nvPr/>
        </p:nvSpPr>
        <p:spPr>
          <a:xfrm>
            <a:off x="3884760" y="8685360"/>
            <a:ext cx="2971440" cy="458280"/>
          </a:xfrm>
          <a:prstGeom prst="rect">
            <a:avLst/>
          </a:prstGeom>
        </p:spPr>
        <p:txBody>
          <a:bodyPr anchor="b"/>
          <a:lstStyle/>
          <a:p>
            <a:pPr algn="r"/>
            <a:fld id="{BED606CD-D2BF-4739-AD0C-62FEFA3B3C8F}" type="slidenum">
              <a:rPr lang="en-IN" sz="1200">
                <a:solidFill>
                  <a:srgbClr val="FFFFFF"/>
                </a:solidFill>
              </a:rPr>
              <a:pPr algn="r"/>
              <a:t>21</a:t>
            </a:fld>
            <a:endParaRPr>
              <a:solidFill>
                <a:prstClr val="black"/>
              </a:solidFill>
            </a:endParaRPr>
          </a:p>
        </p:txBody>
      </p:sp>
    </p:spTree>
    <p:extLst>
      <p:ext uri="{BB962C8B-B14F-4D97-AF65-F5344CB8AC3E}">
        <p14:creationId xmlns:p14="http://schemas.microsoft.com/office/powerpoint/2010/main" val="2814047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400640"/>
            <a:ext cx="5486040" cy="3600000"/>
          </a:xfrm>
          <a:prstGeom prst="rect">
            <a:avLst/>
          </a:prstGeom>
        </p:spPr>
        <p:txBody>
          <a:bodyPr/>
          <a:lstStyle/>
          <a:p>
            <a:endParaRPr/>
          </a:p>
        </p:txBody>
      </p:sp>
      <p:sp>
        <p:nvSpPr>
          <p:cNvPr id="141" name="TextShape 2"/>
          <p:cNvSpPr txBox="1"/>
          <p:nvPr/>
        </p:nvSpPr>
        <p:spPr>
          <a:xfrm>
            <a:off x="3884760" y="8685360"/>
            <a:ext cx="2971440" cy="458280"/>
          </a:xfrm>
          <a:prstGeom prst="rect">
            <a:avLst/>
          </a:prstGeom>
        </p:spPr>
        <p:txBody>
          <a:bodyPr anchor="b"/>
          <a:lstStyle/>
          <a:p>
            <a:pPr algn="r">
              <a:lnSpc>
                <a:spcPct val="100000"/>
              </a:lnSpc>
            </a:pPr>
            <a:fld id="{C21ED3E1-61DF-4466-A79E-A55C6481EFCE}" type="slidenum">
              <a:rPr lang="en-IN" sz="1200">
                <a:solidFill>
                  <a:srgbClr val="FFFFFF"/>
                </a:solidFill>
                <a:latin typeface="+mn-lt"/>
                <a:ea typeface="+mn-ea"/>
              </a:rPr>
              <a:t>22</a:t>
            </a:fld>
            <a:endParaRPr/>
          </a:p>
        </p:txBody>
      </p:sp>
    </p:spTree>
    <p:extLst>
      <p:ext uri="{BB962C8B-B14F-4D97-AF65-F5344CB8AC3E}">
        <p14:creationId xmlns:p14="http://schemas.microsoft.com/office/powerpoint/2010/main" val="2229576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400640"/>
            <a:ext cx="5486040" cy="3600000"/>
          </a:xfrm>
          <a:prstGeom prst="rect">
            <a:avLst/>
          </a:prstGeom>
        </p:spPr>
        <p:txBody>
          <a:bodyPr/>
          <a:lstStyle/>
          <a:p>
            <a:endParaRPr/>
          </a:p>
        </p:txBody>
      </p:sp>
      <p:sp>
        <p:nvSpPr>
          <p:cNvPr id="143" name="TextShape 2"/>
          <p:cNvSpPr txBox="1"/>
          <p:nvPr/>
        </p:nvSpPr>
        <p:spPr>
          <a:xfrm>
            <a:off x="3884760" y="8685360"/>
            <a:ext cx="2971440" cy="458280"/>
          </a:xfrm>
          <a:prstGeom prst="rect">
            <a:avLst/>
          </a:prstGeom>
        </p:spPr>
        <p:txBody>
          <a:bodyPr anchor="b"/>
          <a:lstStyle/>
          <a:p>
            <a:pPr algn="r">
              <a:lnSpc>
                <a:spcPct val="100000"/>
              </a:lnSpc>
            </a:pPr>
            <a:fld id="{54C448F5-0570-404B-81B4-EFBC8C54AFDE}" type="slidenum">
              <a:rPr lang="en-IN" sz="1200">
                <a:solidFill>
                  <a:srgbClr val="FFFFFF"/>
                </a:solidFill>
                <a:latin typeface="+mn-lt"/>
                <a:ea typeface="+mn-ea"/>
              </a:rPr>
              <a:t>23</a:t>
            </a:fld>
            <a:endParaRPr/>
          </a:p>
        </p:txBody>
      </p:sp>
    </p:spTree>
    <p:extLst>
      <p:ext uri="{BB962C8B-B14F-4D97-AF65-F5344CB8AC3E}">
        <p14:creationId xmlns:p14="http://schemas.microsoft.com/office/powerpoint/2010/main" val="377133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400640"/>
            <a:ext cx="5486040" cy="3600000"/>
          </a:xfrm>
          <a:prstGeom prst="rect">
            <a:avLst/>
          </a:prstGeom>
        </p:spPr>
        <p:txBody>
          <a:bodyPr/>
          <a:lstStyle/>
          <a:p>
            <a:endParaRPr/>
          </a:p>
        </p:txBody>
      </p:sp>
      <p:sp>
        <p:nvSpPr>
          <p:cNvPr id="125" name="TextShape 2"/>
          <p:cNvSpPr txBox="1"/>
          <p:nvPr/>
        </p:nvSpPr>
        <p:spPr>
          <a:xfrm>
            <a:off x="3884760" y="8685360"/>
            <a:ext cx="2971440" cy="458280"/>
          </a:xfrm>
          <a:prstGeom prst="rect">
            <a:avLst/>
          </a:prstGeom>
        </p:spPr>
        <p:txBody>
          <a:bodyPr anchor="b"/>
          <a:lstStyle/>
          <a:p>
            <a:pPr algn="r">
              <a:lnSpc>
                <a:spcPct val="100000"/>
              </a:lnSpc>
            </a:pPr>
            <a:fld id="{951F1086-6D54-445A-8391-84051A1FBFE8}" type="slidenum">
              <a:rPr lang="en-IN" sz="1200">
                <a:solidFill>
                  <a:srgbClr val="FFFFFF"/>
                </a:solidFill>
                <a:latin typeface="+mn-lt"/>
                <a:ea typeface="+mn-ea"/>
              </a:rPr>
              <a:t>2</a:t>
            </a:fld>
            <a:endParaRPr/>
          </a:p>
        </p:txBody>
      </p:sp>
    </p:spTree>
    <p:extLst>
      <p:ext uri="{BB962C8B-B14F-4D97-AF65-F5344CB8AC3E}">
        <p14:creationId xmlns:p14="http://schemas.microsoft.com/office/powerpoint/2010/main" val="2297062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400640"/>
            <a:ext cx="5486040" cy="3600000"/>
          </a:xfrm>
          <a:prstGeom prst="rect">
            <a:avLst/>
          </a:prstGeom>
        </p:spPr>
        <p:txBody>
          <a:bodyPr/>
          <a:lstStyle/>
          <a:p>
            <a:endParaRPr/>
          </a:p>
        </p:txBody>
      </p:sp>
      <p:sp>
        <p:nvSpPr>
          <p:cNvPr id="127" name="TextShape 2"/>
          <p:cNvSpPr txBox="1"/>
          <p:nvPr/>
        </p:nvSpPr>
        <p:spPr>
          <a:xfrm>
            <a:off x="3884760" y="8685360"/>
            <a:ext cx="2971440" cy="458280"/>
          </a:xfrm>
          <a:prstGeom prst="rect">
            <a:avLst/>
          </a:prstGeom>
        </p:spPr>
        <p:txBody>
          <a:bodyPr anchor="b"/>
          <a:lstStyle/>
          <a:p>
            <a:pPr algn="r">
              <a:lnSpc>
                <a:spcPct val="100000"/>
              </a:lnSpc>
            </a:pPr>
            <a:fld id="{9B0A014F-FE54-4BF8-B8DE-E0C637AF9E08}" type="slidenum">
              <a:rPr lang="en-IN" sz="1200">
                <a:solidFill>
                  <a:srgbClr val="FFFFFF"/>
                </a:solidFill>
                <a:latin typeface="+mn-lt"/>
                <a:ea typeface="+mn-ea"/>
              </a:rPr>
              <a:t>3</a:t>
            </a:fld>
            <a:endParaRPr/>
          </a:p>
        </p:txBody>
      </p:sp>
    </p:spTree>
    <p:extLst>
      <p:ext uri="{BB962C8B-B14F-4D97-AF65-F5344CB8AC3E}">
        <p14:creationId xmlns:p14="http://schemas.microsoft.com/office/powerpoint/2010/main" val="2853909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400640"/>
            <a:ext cx="5486040" cy="3600000"/>
          </a:xfrm>
          <a:prstGeom prst="rect">
            <a:avLst/>
          </a:prstGeom>
        </p:spPr>
        <p:txBody>
          <a:bodyPr/>
          <a:lstStyle/>
          <a:p>
            <a:endParaRPr/>
          </a:p>
        </p:txBody>
      </p:sp>
      <p:sp>
        <p:nvSpPr>
          <p:cNvPr id="129" name="TextShape 2"/>
          <p:cNvSpPr txBox="1"/>
          <p:nvPr/>
        </p:nvSpPr>
        <p:spPr>
          <a:xfrm>
            <a:off x="3884760" y="8685360"/>
            <a:ext cx="2971440" cy="458280"/>
          </a:xfrm>
          <a:prstGeom prst="rect">
            <a:avLst/>
          </a:prstGeom>
        </p:spPr>
        <p:txBody>
          <a:bodyPr anchor="b"/>
          <a:lstStyle/>
          <a:p>
            <a:pPr algn="r">
              <a:lnSpc>
                <a:spcPct val="100000"/>
              </a:lnSpc>
            </a:pPr>
            <a:fld id="{A7EF58F1-DDF7-4BD6-BCA5-B866F353850E}" type="slidenum">
              <a:rPr lang="en-IN" sz="1200">
                <a:solidFill>
                  <a:srgbClr val="FFFFFF"/>
                </a:solidFill>
                <a:latin typeface="+mn-lt"/>
                <a:ea typeface="+mn-ea"/>
              </a:rPr>
              <a:t>4</a:t>
            </a:fld>
            <a:endParaRPr/>
          </a:p>
        </p:txBody>
      </p:sp>
    </p:spTree>
    <p:extLst>
      <p:ext uri="{BB962C8B-B14F-4D97-AF65-F5344CB8AC3E}">
        <p14:creationId xmlns:p14="http://schemas.microsoft.com/office/powerpoint/2010/main" val="222050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85800" y="4400640"/>
            <a:ext cx="5486040" cy="3600000"/>
          </a:xfrm>
          <a:prstGeom prst="rect">
            <a:avLst/>
          </a:prstGeom>
        </p:spPr>
        <p:txBody>
          <a:bodyPr/>
          <a:lstStyle/>
          <a:p>
            <a:endParaRPr/>
          </a:p>
        </p:txBody>
      </p:sp>
      <p:sp>
        <p:nvSpPr>
          <p:cNvPr id="131" name="TextShape 2"/>
          <p:cNvSpPr txBox="1"/>
          <p:nvPr/>
        </p:nvSpPr>
        <p:spPr>
          <a:xfrm>
            <a:off x="3884760" y="8685360"/>
            <a:ext cx="2971440" cy="458280"/>
          </a:xfrm>
          <a:prstGeom prst="rect">
            <a:avLst/>
          </a:prstGeom>
        </p:spPr>
        <p:txBody>
          <a:bodyPr anchor="b"/>
          <a:lstStyle/>
          <a:p>
            <a:pPr algn="r">
              <a:lnSpc>
                <a:spcPct val="100000"/>
              </a:lnSpc>
            </a:pPr>
            <a:fld id="{2CF4BB04-5E57-4E82-BC4F-A47FD2E3B6DE}" type="slidenum">
              <a:rPr lang="en-IN" sz="1200">
                <a:solidFill>
                  <a:srgbClr val="FFFFFF"/>
                </a:solidFill>
                <a:latin typeface="+mn-lt"/>
                <a:ea typeface="+mn-ea"/>
              </a:rPr>
              <a:t>5</a:t>
            </a:fld>
            <a:endParaRPr/>
          </a:p>
        </p:txBody>
      </p:sp>
    </p:spTree>
    <p:extLst>
      <p:ext uri="{BB962C8B-B14F-4D97-AF65-F5344CB8AC3E}">
        <p14:creationId xmlns:p14="http://schemas.microsoft.com/office/powerpoint/2010/main" val="4099014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400640"/>
            <a:ext cx="5486040" cy="3600000"/>
          </a:xfrm>
          <a:prstGeom prst="rect">
            <a:avLst/>
          </a:prstGeom>
        </p:spPr>
        <p:txBody>
          <a:bodyPr/>
          <a:lstStyle/>
          <a:p>
            <a:endParaRPr/>
          </a:p>
        </p:txBody>
      </p:sp>
      <p:sp>
        <p:nvSpPr>
          <p:cNvPr id="133" name="TextShape 2"/>
          <p:cNvSpPr txBox="1"/>
          <p:nvPr/>
        </p:nvSpPr>
        <p:spPr>
          <a:xfrm>
            <a:off x="3884760" y="8685360"/>
            <a:ext cx="2971440" cy="458280"/>
          </a:xfrm>
          <a:prstGeom prst="rect">
            <a:avLst/>
          </a:prstGeom>
        </p:spPr>
        <p:txBody>
          <a:bodyPr anchor="b"/>
          <a:lstStyle/>
          <a:p>
            <a:pPr algn="r">
              <a:lnSpc>
                <a:spcPct val="100000"/>
              </a:lnSpc>
            </a:pPr>
            <a:fld id="{8A5AFE25-08F8-41FF-BC30-51DAA2E99CF9}" type="slidenum">
              <a:rPr lang="en-IN" sz="1200">
                <a:solidFill>
                  <a:srgbClr val="FFFFFF"/>
                </a:solidFill>
                <a:latin typeface="+mn-lt"/>
                <a:ea typeface="+mn-ea"/>
              </a:rPr>
              <a:t>6</a:t>
            </a:fld>
            <a:endParaRPr/>
          </a:p>
        </p:txBody>
      </p:sp>
    </p:spTree>
    <p:extLst>
      <p:ext uri="{BB962C8B-B14F-4D97-AF65-F5344CB8AC3E}">
        <p14:creationId xmlns:p14="http://schemas.microsoft.com/office/powerpoint/2010/main" val="3257142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85800" y="4400640"/>
            <a:ext cx="5486040" cy="3600000"/>
          </a:xfrm>
          <a:prstGeom prst="rect">
            <a:avLst/>
          </a:prstGeom>
        </p:spPr>
        <p:txBody>
          <a:bodyPr/>
          <a:lstStyle/>
          <a:p>
            <a:endParaRPr/>
          </a:p>
        </p:txBody>
      </p:sp>
      <p:sp>
        <p:nvSpPr>
          <p:cNvPr id="135" name="TextShape 2"/>
          <p:cNvSpPr txBox="1"/>
          <p:nvPr/>
        </p:nvSpPr>
        <p:spPr>
          <a:xfrm>
            <a:off x="3884760" y="8685360"/>
            <a:ext cx="2971440" cy="458280"/>
          </a:xfrm>
          <a:prstGeom prst="rect">
            <a:avLst/>
          </a:prstGeom>
        </p:spPr>
        <p:txBody>
          <a:bodyPr anchor="b"/>
          <a:lstStyle/>
          <a:p>
            <a:pPr algn="r">
              <a:lnSpc>
                <a:spcPct val="100000"/>
              </a:lnSpc>
            </a:pPr>
            <a:fld id="{0C5B431A-E7EF-4913-8C08-965ABCA18349}" type="slidenum">
              <a:rPr lang="en-IN" sz="1200">
                <a:solidFill>
                  <a:srgbClr val="FFFFFF"/>
                </a:solidFill>
                <a:latin typeface="+mn-lt"/>
                <a:ea typeface="+mn-ea"/>
              </a:rPr>
              <a:t>7</a:t>
            </a:fld>
            <a:endParaRPr/>
          </a:p>
        </p:txBody>
      </p:sp>
    </p:spTree>
    <p:extLst>
      <p:ext uri="{BB962C8B-B14F-4D97-AF65-F5344CB8AC3E}">
        <p14:creationId xmlns:p14="http://schemas.microsoft.com/office/powerpoint/2010/main" val="1600566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400640"/>
            <a:ext cx="5486040" cy="3600000"/>
          </a:xfrm>
          <a:prstGeom prst="rect">
            <a:avLst/>
          </a:prstGeom>
        </p:spPr>
        <p:txBody>
          <a:bodyPr/>
          <a:lstStyle/>
          <a:p>
            <a:endParaRPr/>
          </a:p>
        </p:txBody>
      </p:sp>
      <p:sp>
        <p:nvSpPr>
          <p:cNvPr id="137" name="TextShape 2"/>
          <p:cNvSpPr txBox="1"/>
          <p:nvPr/>
        </p:nvSpPr>
        <p:spPr>
          <a:xfrm>
            <a:off x="3884760" y="8685360"/>
            <a:ext cx="2971440" cy="458280"/>
          </a:xfrm>
          <a:prstGeom prst="rect">
            <a:avLst/>
          </a:prstGeom>
        </p:spPr>
        <p:txBody>
          <a:bodyPr anchor="b"/>
          <a:lstStyle/>
          <a:p>
            <a:pPr algn="r">
              <a:lnSpc>
                <a:spcPct val="100000"/>
              </a:lnSpc>
            </a:pPr>
            <a:fld id="{AC871DDB-CBEF-4869-B1FE-28954C63F64F}" type="slidenum">
              <a:rPr lang="en-IN" sz="1200">
                <a:solidFill>
                  <a:srgbClr val="FFFFFF"/>
                </a:solidFill>
                <a:latin typeface="+mn-lt"/>
                <a:ea typeface="+mn-ea"/>
              </a:rPr>
              <a:t>8</a:t>
            </a:fld>
            <a:endParaRPr/>
          </a:p>
        </p:txBody>
      </p:sp>
    </p:spTree>
    <p:extLst>
      <p:ext uri="{BB962C8B-B14F-4D97-AF65-F5344CB8AC3E}">
        <p14:creationId xmlns:p14="http://schemas.microsoft.com/office/powerpoint/2010/main" val="211047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400640"/>
            <a:ext cx="5486040" cy="3600000"/>
          </a:xfrm>
          <a:prstGeom prst="rect">
            <a:avLst/>
          </a:prstGeom>
        </p:spPr>
        <p:txBody>
          <a:bodyPr/>
          <a:lstStyle/>
          <a:p>
            <a:endParaRPr/>
          </a:p>
        </p:txBody>
      </p:sp>
      <p:sp>
        <p:nvSpPr>
          <p:cNvPr id="139" name="TextShape 2"/>
          <p:cNvSpPr txBox="1"/>
          <p:nvPr/>
        </p:nvSpPr>
        <p:spPr>
          <a:xfrm>
            <a:off x="3884760" y="8685360"/>
            <a:ext cx="2971440" cy="458280"/>
          </a:xfrm>
          <a:prstGeom prst="rect">
            <a:avLst/>
          </a:prstGeom>
        </p:spPr>
        <p:txBody>
          <a:bodyPr anchor="b"/>
          <a:lstStyle/>
          <a:p>
            <a:pPr algn="r">
              <a:lnSpc>
                <a:spcPct val="100000"/>
              </a:lnSpc>
            </a:pPr>
            <a:fld id="{AA5E2D64-A701-4C8E-8D22-8C6BB6752246}" type="slidenum">
              <a:rPr lang="en-IN" sz="1200">
                <a:solidFill>
                  <a:srgbClr val="FFFFFF"/>
                </a:solidFill>
                <a:latin typeface="+mn-lt"/>
                <a:ea typeface="+mn-ea"/>
              </a:rPr>
              <a:t>9</a:t>
            </a:fld>
            <a:endParaRPr/>
          </a:p>
        </p:txBody>
      </p:sp>
    </p:spTree>
    <p:extLst>
      <p:ext uri="{BB962C8B-B14F-4D97-AF65-F5344CB8AC3E}">
        <p14:creationId xmlns:p14="http://schemas.microsoft.com/office/powerpoint/2010/main" val="2438913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33" name="PlaceHolder 2"/>
          <p:cNvSpPr>
            <a:spLocks noGrp="1"/>
          </p:cNvSpPr>
          <p:nvPr>
            <p:ph type="body"/>
          </p:nvPr>
        </p:nvSpPr>
        <p:spPr>
          <a:xfrm>
            <a:off x="1103400" y="2053080"/>
            <a:ext cx="8946360" cy="2000880"/>
          </a:xfrm>
          <a:prstGeom prst="rect">
            <a:avLst/>
          </a:prstGeom>
        </p:spPr>
        <p:txBody>
          <a:bodyPr wrap="none" lIns="0" tIns="0" rIns="0" bIns="0"/>
          <a:lstStyle/>
          <a:p>
            <a:endParaRPr/>
          </a:p>
        </p:txBody>
      </p:sp>
      <p:sp>
        <p:nvSpPr>
          <p:cNvPr id="34" name="PlaceHolder 3"/>
          <p:cNvSpPr>
            <a:spLocks noGrp="1"/>
          </p:cNvSpPr>
          <p:nvPr>
            <p:ph type="body"/>
          </p:nvPr>
        </p:nvSpPr>
        <p:spPr>
          <a:xfrm>
            <a:off x="1103400" y="4244400"/>
            <a:ext cx="8946360" cy="200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36" name="PlaceHolder 2"/>
          <p:cNvSpPr>
            <a:spLocks noGrp="1"/>
          </p:cNvSpPr>
          <p:nvPr>
            <p:ph type="body"/>
          </p:nvPr>
        </p:nvSpPr>
        <p:spPr>
          <a:xfrm>
            <a:off x="1103400" y="2053080"/>
            <a:ext cx="4365720" cy="2000880"/>
          </a:xfrm>
          <a:prstGeom prst="rect">
            <a:avLst/>
          </a:prstGeom>
        </p:spPr>
        <p:txBody>
          <a:bodyPr wrap="none" lIns="0" tIns="0" rIns="0" bIns="0"/>
          <a:lstStyle/>
          <a:p>
            <a:endParaRPr/>
          </a:p>
        </p:txBody>
      </p:sp>
      <p:sp>
        <p:nvSpPr>
          <p:cNvPr id="37" name="PlaceHolder 3"/>
          <p:cNvSpPr>
            <a:spLocks noGrp="1"/>
          </p:cNvSpPr>
          <p:nvPr>
            <p:ph type="body"/>
          </p:nvPr>
        </p:nvSpPr>
        <p:spPr>
          <a:xfrm>
            <a:off x="5687640" y="2053080"/>
            <a:ext cx="4365720" cy="2000880"/>
          </a:xfrm>
          <a:prstGeom prst="rect">
            <a:avLst/>
          </a:prstGeom>
        </p:spPr>
        <p:txBody>
          <a:bodyPr wrap="none" lIns="0" tIns="0" rIns="0" bIns="0"/>
          <a:lstStyle/>
          <a:p>
            <a:endParaRPr/>
          </a:p>
        </p:txBody>
      </p:sp>
      <p:sp>
        <p:nvSpPr>
          <p:cNvPr id="38" name="PlaceHolder 4"/>
          <p:cNvSpPr>
            <a:spLocks noGrp="1"/>
          </p:cNvSpPr>
          <p:nvPr>
            <p:ph type="body"/>
          </p:nvPr>
        </p:nvSpPr>
        <p:spPr>
          <a:xfrm>
            <a:off x="5687640" y="4244400"/>
            <a:ext cx="4365720" cy="2000880"/>
          </a:xfrm>
          <a:prstGeom prst="rect">
            <a:avLst/>
          </a:prstGeom>
        </p:spPr>
        <p:txBody>
          <a:bodyPr wrap="none" lIns="0" tIns="0" rIns="0" bIns="0"/>
          <a:lstStyle/>
          <a:p>
            <a:endParaRPr/>
          </a:p>
        </p:txBody>
      </p:sp>
      <p:sp>
        <p:nvSpPr>
          <p:cNvPr id="39" name="PlaceHolder 5"/>
          <p:cNvSpPr>
            <a:spLocks noGrp="1"/>
          </p:cNvSpPr>
          <p:nvPr>
            <p:ph type="body"/>
          </p:nvPr>
        </p:nvSpPr>
        <p:spPr>
          <a:xfrm>
            <a:off x="1103400" y="4244400"/>
            <a:ext cx="4365720" cy="200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41" name="PlaceHolder 2"/>
          <p:cNvSpPr>
            <a:spLocks noGrp="1"/>
          </p:cNvSpPr>
          <p:nvPr>
            <p:ph type="body"/>
          </p:nvPr>
        </p:nvSpPr>
        <p:spPr>
          <a:xfrm>
            <a:off x="1103400" y="2053080"/>
            <a:ext cx="8946360" cy="4195080"/>
          </a:xfrm>
          <a:prstGeom prst="rect">
            <a:avLst/>
          </a:prstGeom>
        </p:spPr>
        <p:txBody>
          <a:bodyPr wrap="none" lIns="0" tIns="0" rIns="0" bIns="0"/>
          <a:lstStyle/>
          <a:p>
            <a:endParaRPr/>
          </a:p>
        </p:txBody>
      </p:sp>
      <p:sp>
        <p:nvSpPr>
          <p:cNvPr id="42" name="PlaceHolder 3"/>
          <p:cNvSpPr>
            <a:spLocks noGrp="1"/>
          </p:cNvSpPr>
          <p:nvPr>
            <p:ph type="body"/>
          </p:nvPr>
        </p:nvSpPr>
        <p:spPr>
          <a:xfrm>
            <a:off x="1103400" y="2053080"/>
            <a:ext cx="8946360" cy="4195080"/>
          </a:xfrm>
          <a:prstGeom prst="rect">
            <a:avLst/>
          </a:prstGeom>
        </p:spPr>
        <p:txBody>
          <a:bodyPr wrap="none" lIns="0" tIns="0" rIns="0" bIns="0"/>
          <a:lstStyle/>
          <a:p>
            <a:endParaRPr/>
          </a:p>
        </p:txBody>
      </p:sp>
      <p:pic>
        <p:nvPicPr>
          <p:cNvPr id="43" name="Picture 42"/>
          <p:cNvPicPr/>
          <p:nvPr/>
        </p:nvPicPr>
        <p:blipFill>
          <a:blip r:embed="rId2"/>
          <a:stretch>
            <a:fillRect/>
          </a:stretch>
        </p:blipFill>
        <p:spPr>
          <a:xfrm>
            <a:off x="2947320" y="2052720"/>
            <a:ext cx="5257800" cy="4195080"/>
          </a:xfrm>
          <a:prstGeom prst="rect">
            <a:avLst/>
          </a:prstGeom>
          <a:ln>
            <a:noFill/>
          </a:ln>
        </p:spPr>
      </p:pic>
      <p:pic>
        <p:nvPicPr>
          <p:cNvPr id="44" name="Picture 43"/>
          <p:cNvPicPr/>
          <p:nvPr/>
        </p:nvPicPr>
        <p:blipFill>
          <a:blip r:embed="rId2"/>
          <a:stretch>
            <a:fillRect/>
          </a:stretch>
        </p:blipFill>
        <p:spPr>
          <a:xfrm>
            <a:off x="2947320" y="2052720"/>
            <a:ext cx="5257800" cy="4195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843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12" name="PlaceHolder 2"/>
          <p:cNvSpPr>
            <a:spLocks noGrp="1"/>
          </p:cNvSpPr>
          <p:nvPr>
            <p:ph type="subTitle"/>
          </p:nvPr>
        </p:nvSpPr>
        <p:spPr>
          <a:xfrm>
            <a:off x="1103400" y="2053080"/>
            <a:ext cx="8946360" cy="419544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134703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14" name="PlaceHolder 2"/>
          <p:cNvSpPr>
            <a:spLocks noGrp="1"/>
          </p:cNvSpPr>
          <p:nvPr>
            <p:ph type="body"/>
          </p:nvPr>
        </p:nvSpPr>
        <p:spPr>
          <a:xfrm>
            <a:off x="1103400" y="2053080"/>
            <a:ext cx="8946360" cy="4195080"/>
          </a:xfrm>
          <a:prstGeom prst="rect">
            <a:avLst/>
          </a:prstGeom>
        </p:spPr>
        <p:txBody>
          <a:bodyPr wrap="none" lIns="0" tIns="0" rIns="0" bIns="0"/>
          <a:lstStyle/>
          <a:p>
            <a:endParaRPr/>
          </a:p>
        </p:txBody>
      </p:sp>
    </p:spTree>
    <p:extLst>
      <p:ext uri="{BB962C8B-B14F-4D97-AF65-F5344CB8AC3E}">
        <p14:creationId xmlns:p14="http://schemas.microsoft.com/office/powerpoint/2010/main" val="2285969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16" name="PlaceHolder 2"/>
          <p:cNvSpPr>
            <a:spLocks noGrp="1"/>
          </p:cNvSpPr>
          <p:nvPr>
            <p:ph type="body"/>
          </p:nvPr>
        </p:nvSpPr>
        <p:spPr>
          <a:xfrm>
            <a:off x="1103400" y="2053080"/>
            <a:ext cx="4365720" cy="4195080"/>
          </a:xfrm>
          <a:prstGeom prst="rect">
            <a:avLst/>
          </a:prstGeom>
        </p:spPr>
        <p:txBody>
          <a:bodyPr wrap="none" lIns="0" tIns="0" rIns="0" bIns="0"/>
          <a:lstStyle/>
          <a:p>
            <a:endParaRPr/>
          </a:p>
        </p:txBody>
      </p:sp>
      <p:sp>
        <p:nvSpPr>
          <p:cNvPr id="17" name="PlaceHolder 3"/>
          <p:cNvSpPr>
            <a:spLocks noGrp="1"/>
          </p:cNvSpPr>
          <p:nvPr>
            <p:ph type="body"/>
          </p:nvPr>
        </p:nvSpPr>
        <p:spPr>
          <a:xfrm>
            <a:off x="5687640" y="2053080"/>
            <a:ext cx="4365720" cy="4195080"/>
          </a:xfrm>
          <a:prstGeom prst="rect">
            <a:avLst/>
          </a:prstGeom>
        </p:spPr>
        <p:txBody>
          <a:bodyPr wrap="none" lIns="0" tIns="0" rIns="0" bIns="0"/>
          <a:lstStyle/>
          <a:p>
            <a:endParaRPr/>
          </a:p>
        </p:txBody>
      </p:sp>
    </p:spTree>
    <p:extLst>
      <p:ext uri="{BB962C8B-B14F-4D97-AF65-F5344CB8AC3E}">
        <p14:creationId xmlns:p14="http://schemas.microsoft.com/office/powerpoint/2010/main" val="3383809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Tree>
    <p:extLst>
      <p:ext uri="{BB962C8B-B14F-4D97-AF65-F5344CB8AC3E}">
        <p14:creationId xmlns:p14="http://schemas.microsoft.com/office/powerpoint/2010/main" val="200443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46200" y="452880"/>
            <a:ext cx="9404280" cy="649152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3577916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21" name="PlaceHolder 2"/>
          <p:cNvSpPr>
            <a:spLocks noGrp="1"/>
          </p:cNvSpPr>
          <p:nvPr>
            <p:ph type="body"/>
          </p:nvPr>
        </p:nvSpPr>
        <p:spPr>
          <a:xfrm>
            <a:off x="1103400" y="2053080"/>
            <a:ext cx="4365720" cy="2000880"/>
          </a:xfrm>
          <a:prstGeom prst="rect">
            <a:avLst/>
          </a:prstGeom>
        </p:spPr>
        <p:txBody>
          <a:bodyPr wrap="none" lIns="0" tIns="0" rIns="0" bIns="0"/>
          <a:lstStyle/>
          <a:p>
            <a:endParaRPr/>
          </a:p>
        </p:txBody>
      </p:sp>
      <p:sp>
        <p:nvSpPr>
          <p:cNvPr id="22" name="PlaceHolder 3"/>
          <p:cNvSpPr>
            <a:spLocks noGrp="1"/>
          </p:cNvSpPr>
          <p:nvPr>
            <p:ph type="body"/>
          </p:nvPr>
        </p:nvSpPr>
        <p:spPr>
          <a:xfrm>
            <a:off x="1103400" y="4244400"/>
            <a:ext cx="4365720" cy="2000880"/>
          </a:xfrm>
          <a:prstGeom prst="rect">
            <a:avLst/>
          </a:prstGeom>
        </p:spPr>
        <p:txBody>
          <a:bodyPr wrap="none" lIns="0" tIns="0" rIns="0" bIns="0"/>
          <a:lstStyle/>
          <a:p>
            <a:endParaRPr/>
          </a:p>
        </p:txBody>
      </p:sp>
      <p:sp>
        <p:nvSpPr>
          <p:cNvPr id="23" name="PlaceHolder 4"/>
          <p:cNvSpPr>
            <a:spLocks noGrp="1"/>
          </p:cNvSpPr>
          <p:nvPr>
            <p:ph type="body"/>
          </p:nvPr>
        </p:nvSpPr>
        <p:spPr>
          <a:xfrm>
            <a:off x="5687640" y="2053080"/>
            <a:ext cx="4365720" cy="4195080"/>
          </a:xfrm>
          <a:prstGeom prst="rect">
            <a:avLst/>
          </a:prstGeom>
        </p:spPr>
        <p:txBody>
          <a:bodyPr wrap="none" lIns="0" tIns="0" rIns="0" bIns="0"/>
          <a:lstStyle/>
          <a:p>
            <a:endParaRPr/>
          </a:p>
        </p:txBody>
      </p:sp>
    </p:spTree>
    <p:extLst>
      <p:ext uri="{BB962C8B-B14F-4D97-AF65-F5344CB8AC3E}">
        <p14:creationId xmlns:p14="http://schemas.microsoft.com/office/powerpoint/2010/main" val="314035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12" name="PlaceHolder 2"/>
          <p:cNvSpPr>
            <a:spLocks noGrp="1"/>
          </p:cNvSpPr>
          <p:nvPr>
            <p:ph type="subTitle"/>
          </p:nvPr>
        </p:nvSpPr>
        <p:spPr>
          <a:xfrm>
            <a:off x="1103400" y="2053080"/>
            <a:ext cx="8946360" cy="4195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25" name="PlaceHolder 2"/>
          <p:cNvSpPr>
            <a:spLocks noGrp="1"/>
          </p:cNvSpPr>
          <p:nvPr>
            <p:ph type="body"/>
          </p:nvPr>
        </p:nvSpPr>
        <p:spPr>
          <a:xfrm>
            <a:off x="1103400" y="2053080"/>
            <a:ext cx="4365720" cy="4195080"/>
          </a:xfrm>
          <a:prstGeom prst="rect">
            <a:avLst/>
          </a:prstGeom>
        </p:spPr>
        <p:txBody>
          <a:bodyPr wrap="none" lIns="0" tIns="0" rIns="0" bIns="0"/>
          <a:lstStyle/>
          <a:p>
            <a:endParaRPr/>
          </a:p>
        </p:txBody>
      </p:sp>
      <p:sp>
        <p:nvSpPr>
          <p:cNvPr id="26" name="PlaceHolder 3"/>
          <p:cNvSpPr>
            <a:spLocks noGrp="1"/>
          </p:cNvSpPr>
          <p:nvPr>
            <p:ph type="body"/>
          </p:nvPr>
        </p:nvSpPr>
        <p:spPr>
          <a:xfrm>
            <a:off x="5687640" y="2053080"/>
            <a:ext cx="4365720" cy="2000880"/>
          </a:xfrm>
          <a:prstGeom prst="rect">
            <a:avLst/>
          </a:prstGeom>
        </p:spPr>
        <p:txBody>
          <a:bodyPr wrap="none" lIns="0" tIns="0" rIns="0" bIns="0"/>
          <a:lstStyle/>
          <a:p>
            <a:endParaRPr/>
          </a:p>
        </p:txBody>
      </p:sp>
      <p:sp>
        <p:nvSpPr>
          <p:cNvPr id="27" name="PlaceHolder 4"/>
          <p:cNvSpPr>
            <a:spLocks noGrp="1"/>
          </p:cNvSpPr>
          <p:nvPr>
            <p:ph type="body"/>
          </p:nvPr>
        </p:nvSpPr>
        <p:spPr>
          <a:xfrm>
            <a:off x="5687640" y="4244400"/>
            <a:ext cx="4365720" cy="2000880"/>
          </a:xfrm>
          <a:prstGeom prst="rect">
            <a:avLst/>
          </a:prstGeom>
        </p:spPr>
        <p:txBody>
          <a:bodyPr wrap="none" lIns="0" tIns="0" rIns="0" bIns="0"/>
          <a:lstStyle/>
          <a:p>
            <a:endParaRPr/>
          </a:p>
        </p:txBody>
      </p:sp>
    </p:spTree>
    <p:extLst>
      <p:ext uri="{BB962C8B-B14F-4D97-AF65-F5344CB8AC3E}">
        <p14:creationId xmlns:p14="http://schemas.microsoft.com/office/powerpoint/2010/main" val="3999227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29" name="PlaceHolder 2"/>
          <p:cNvSpPr>
            <a:spLocks noGrp="1"/>
          </p:cNvSpPr>
          <p:nvPr>
            <p:ph type="body"/>
          </p:nvPr>
        </p:nvSpPr>
        <p:spPr>
          <a:xfrm>
            <a:off x="1103400" y="2053080"/>
            <a:ext cx="4365720" cy="2000880"/>
          </a:xfrm>
          <a:prstGeom prst="rect">
            <a:avLst/>
          </a:prstGeom>
        </p:spPr>
        <p:txBody>
          <a:bodyPr wrap="none" lIns="0" tIns="0" rIns="0" bIns="0"/>
          <a:lstStyle/>
          <a:p>
            <a:endParaRPr/>
          </a:p>
        </p:txBody>
      </p:sp>
      <p:sp>
        <p:nvSpPr>
          <p:cNvPr id="30" name="PlaceHolder 3"/>
          <p:cNvSpPr>
            <a:spLocks noGrp="1"/>
          </p:cNvSpPr>
          <p:nvPr>
            <p:ph type="body"/>
          </p:nvPr>
        </p:nvSpPr>
        <p:spPr>
          <a:xfrm>
            <a:off x="5687640" y="2053080"/>
            <a:ext cx="4365720" cy="2000880"/>
          </a:xfrm>
          <a:prstGeom prst="rect">
            <a:avLst/>
          </a:prstGeom>
        </p:spPr>
        <p:txBody>
          <a:bodyPr wrap="none" lIns="0" tIns="0" rIns="0" bIns="0"/>
          <a:lstStyle/>
          <a:p>
            <a:endParaRPr/>
          </a:p>
        </p:txBody>
      </p:sp>
      <p:sp>
        <p:nvSpPr>
          <p:cNvPr id="31" name="PlaceHolder 4"/>
          <p:cNvSpPr>
            <a:spLocks noGrp="1"/>
          </p:cNvSpPr>
          <p:nvPr>
            <p:ph type="body"/>
          </p:nvPr>
        </p:nvSpPr>
        <p:spPr>
          <a:xfrm>
            <a:off x="1103400" y="4244400"/>
            <a:ext cx="8946360" cy="2000880"/>
          </a:xfrm>
          <a:prstGeom prst="rect">
            <a:avLst/>
          </a:prstGeom>
        </p:spPr>
        <p:txBody>
          <a:bodyPr wrap="none" lIns="0" tIns="0" rIns="0" bIns="0"/>
          <a:lstStyle/>
          <a:p>
            <a:endParaRPr/>
          </a:p>
        </p:txBody>
      </p:sp>
    </p:spTree>
    <p:extLst>
      <p:ext uri="{BB962C8B-B14F-4D97-AF65-F5344CB8AC3E}">
        <p14:creationId xmlns:p14="http://schemas.microsoft.com/office/powerpoint/2010/main" val="4225989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33" name="PlaceHolder 2"/>
          <p:cNvSpPr>
            <a:spLocks noGrp="1"/>
          </p:cNvSpPr>
          <p:nvPr>
            <p:ph type="body"/>
          </p:nvPr>
        </p:nvSpPr>
        <p:spPr>
          <a:xfrm>
            <a:off x="1103400" y="2053080"/>
            <a:ext cx="8946360" cy="2000880"/>
          </a:xfrm>
          <a:prstGeom prst="rect">
            <a:avLst/>
          </a:prstGeom>
        </p:spPr>
        <p:txBody>
          <a:bodyPr wrap="none" lIns="0" tIns="0" rIns="0" bIns="0"/>
          <a:lstStyle/>
          <a:p>
            <a:endParaRPr/>
          </a:p>
        </p:txBody>
      </p:sp>
      <p:sp>
        <p:nvSpPr>
          <p:cNvPr id="34" name="PlaceHolder 3"/>
          <p:cNvSpPr>
            <a:spLocks noGrp="1"/>
          </p:cNvSpPr>
          <p:nvPr>
            <p:ph type="body"/>
          </p:nvPr>
        </p:nvSpPr>
        <p:spPr>
          <a:xfrm>
            <a:off x="1103400" y="4244400"/>
            <a:ext cx="8946360" cy="2000880"/>
          </a:xfrm>
          <a:prstGeom prst="rect">
            <a:avLst/>
          </a:prstGeom>
        </p:spPr>
        <p:txBody>
          <a:bodyPr wrap="none" lIns="0" tIns="0" rIns="0" bIns="0"/>
          <a:lstStyle/>
          <a:p>
            <a:endParaRPr/>
          </a:p>
        </p:txBody>
      </p:sp>
    </p:spTree>
    <p:extLst>
      <p:ext uri="{BB962C8B-B14F-4D97-AF65-F5344CB8AC3E}">
        <p14:creationId xmlns:p14="http://schemas.microsoft.com/office/powerpoint/2010/main" val="1236398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36" name="PlaceHolder 2"/>
          <p:cNvSpPr>
            <a:spLocks noGrp="1"/>
          </p:cNvSpPr>
          <p:nvPr>
            <p:ph type="body"/>
          </p:nvPr>
        </p:nvSpPr>
        <p:spPr>
          <a:xfrm>
            <a:off x="1103400" y="2053080"/>
            <a:ext cx="4365720" cy="2000880"/>
          </a:xfrm>
          <a:prstGeom prst="rect">
            <a:avLst/>
          </a:prstGeom>
        </p:spPr>
        <p:txBody>
          <a:bodyPr wrap="none" lIns="0" tIns="0" rIns="0" bIns="0"/>
          <a:lstStyle/>
          <a:p>
            <a:endParaRPr/>
          </a:p>
        </p:txBody>
      </p:sp>
      <p:sp>
        <p:nvSpPr>
          <p:cNvPr id="37" name="PlaceHolder 3"/>
          <p:cNvSpPr>
            <a:spLocks noGrp="1"/>
          </p:cNvSpPr>
          <p:nvPr>
            <p:ph type="body"/>
          </p:nvPr>
        </p:nvSpPr>
        <p:spPr>
          <a:xfrm>
            <a:off x="5687640" y="2053080"/>
            <a:ext cx="4365720" cy="2000880"/>
          </a:xfrm>
          <a:prstGeom prst="rect">
            <a:avLst/>
          </a:prstGeom>
        </p:spPr>
        <p:txBody>
          <a:bodyPr wrap="none" lIns="0" tIns="0" rIns="0" bIns="0"/>
          <a:lstStyle/>
          <a:p>
            <a:endParaRPr/>
          </a:p>
        </p:txBody>
      </p:sp>
      <p:sp>
        <p:nvSpPr>
          <p:cNvPr id="38" name="PlaceHolder 4"/>
          <p:cNvSpPr>
            <a:spLocks noGrp="1"/>
          </p:cNvSpPr>
          <p:nvPr>
            <p:ph type="body"/>
          </p:nvPr>
        </p:nvSpPr>
        <p:spPr>
          <a:xfrm>
            <a:off x="5687640" y="4244400"/>
            <a:ext cx="4365720" cy="2000880"/>
          </a:xfrm>
          <a:prstGeom prst="rect">
            <a:avLst/>
          </a:prstGeom>
        </p:spPr>
        <p:txBody>
          <a:bodyPr wrap="none" lIns="0" tIns="0" rIns="0" bIns="0"/>
          <a:lstStyle/>
          <a:p>
            <a:endParaRPr/>
          </a:p>
        </p:txBody>
      </p:sp>
      <p:sp>
        <p:nvSpPr>
          <p:cNvPr id="39" name="PlaceHolder 5"/>
          <p:cNvSpPr>
            <a:spLocks noGrp="1"/>
          </p:cNvSpPr>
          <p:nvPr>
            <p:ph type="body"/>
          </p:nvPr>
        </p:nvSpPr>
        <p:spPr>
          <a:xfrm>
            <a:off x="1103400" y="4244400"/>
            <a:ext cx="4365720" cy="2000880"/>
          </a:xfrm>
          <a:prstGeom prst="rect">
            <a:avLst/>
          </a:prstGeom>
        </p:spPr>
        <p:txBody>
          <a:bodyPr wrap="none" lIns="0" tIns="0" rIns="0" bIns="0"/>
          <a:lstStyle/>
          <a:p>
            <a:endParaRPr/>
          </a:p>
        </p:txBody>
      </p:sp>
    </p:spTree>
    <p:extLst>
      <p:ext uri="{BB962C8B-B14F-4D97-AF65-F5344CB8AC3E}">
        <p14:creationId xmlns:p14="http://schemas.microsoft.com/office/powerpoint/2010/main" val="33995943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41" name="PlaceHolder 2"/>
          <p:cNvSpPr>
            <a:spLocks noGrp="1"/>
          </p:cNvSpPr>
          <p:nvPr>
            <p:ph type="body"/>
          </p:nvPr>
        </p:nvSpPr>
        <p:spPr>
          <a:xfrm>
            <a:off x="1103400" y="2053080"/>
            <a:ext cx="8946360" cy="4195080"/>
          </a:xfrm>
          <a:prstGeom prst="rect">
            <a:avLst/>
          </a:prstGeom>
        </p:spPr>
        <p:txBody>
          <a:bodyPr wrap="none" lIns="0" tIns="0" rIns="0" bIns="0"/>
          <a:lstStyle/>
          <a:p>
            <a:endParaRPr/>
          </a:p>
        </p:txBody>
      </p:sp>
      <p:sp>
        <p:nvSpPr>
          <p:cNvPr id="42" name="PlaceHolder 3"/>
          <p:cNvSpPr>
            <a:spLocks noGrp="1"/>
          </p:cNvSpPr>
          <p:nvPr>
            <p:ph type="body"/>
          </p:nvPr>
        </p:nvSpPr>
        <p:spPr>
          <a:xfrm>
            <a:off x="1103400" y="2053080"/>
            <a:ext cx="8946360" cy="4195080"/>
          </a:xfrm>
          <a:prstGeom prst="rect">
            <a:avLst/>
          </a:prstGeom>
        </p:spPr>
        <p:txBody>
          <a:bodyPr wrap="none" lIns="0" tIns="0" rIns="0" bIns="0"/>
          <a:lstStyle/>
          <a:p>
            <a:endParaRPr/>
          </a:p>
        </p:txBody>
      </p:sp>
      <p:pic>
        <p:nvPicPr>
          <p:cNvPr id="43" name="Picture 42"/>
          <p:cNvPicPr/>
          <p:nvPr/>
        </p:nvPicPr>
        <p:blipFill>
          <a:blip r:embed="rId2"/>
          <a:stretch>
            <a:fillRect/>
          </a:stretch>
        </p:blipFill>
        <p:spPr>
          <a:xfrm>
            <a:off x="2947320" y="2052720"/>
            <a:ext cx="5257800" cy="4195080"/>
          </a:xfrm>
          <a:prstGeom prst="rect">
            <a:avLst/>
          </a:prstGeom>
          <a:ln>
            <a:noFill/>
          </a:ln>
        </p:spPr>
      </p:pic>
      <p:pic>
        <p:nvPicPr>
          <p:cNvPr id="44" name="Picture 43"/>
          <p:cNvPicPr/>
          <p:nvPr/>
        </p:nvPicPr>
        <p:blipFill>
          <a:blip r:embed="rId2"/>
          <a:stretch>
            <a:fillRect/>
          </a:stretch>
        </p:blipFill>
        <p:spPr>
          <a:xfrm>
            <a:off x="2947320" y="2052720"/>
            <a:ext cx="5257800" cy="4195080"/>
          </a:xfrm>
          <a:prstGeom prst="rect">
            <a:avLst/>
          </a:prstGeom>
          <a:ln>
            <a:noFill/>
          </a:ln>
        </p:spPr>
      </p:pic>
    </p:spTree>
    <p:extLst>
      <p:ext uri="{BB962C8B-B14F-4D97-AF65-F5344CB8AC3E}">
        <p14:creationId xmlns:p14="http://schemas.microsoft.com/office/powerpoint/2010/main" val="1480696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46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57" name="PlaceHolder 2"/>
          <p:cNvSpPr>
            <a:spLocks noGrp="1"/>
          </p:cNvSpPr>
          <p:nvPr>
            <p:ph type="subTitle"/>
          </p:nvPr>
        </p:nvSpPr>
        <p:spPr>
          <a:xfrm>
            <a:off x="1103400" y="2053080"/>
            <a:ext cx="8946360" cy="419544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16776329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59" name="PlaceHolder 2"/>
          <p:cNvSpPr>
            <a:spLocks noGrp="1"/>
          </p:cNvSpPr>
          <p:nvPr>
            <p:ph type="body"/>
          </p:nvPr>
        </p:nvSpPr>
        <p:spPr>
          <a:xfrm>
            <a:off x="1103400" y="2053080"/>
            <a:ext cx="8946360" cy="4195080"/>
          </a:xfrm>
          <a:prstGeom prst="rect">
            <a:avLst/>
          </a:prstGeom>
        </p:spPr>
        <p:txBody>
          <a:bodyPr wrap="none" lIns="0" tIns="0" rIns="0" bIns="0"/>
          <a:lstStyle/>
          <a:p>
            <a:endParaRPr/>
          </a:p>
        </p:txBody>
      </p:sp>
    </p:spTree>
    <p:extLst>
      <p:ext uri="{BB962C8B-B14F-4D97-AF65-F5344CB8AC3E}">
        <p14:creationId xmlns:p14="http://schemas.microsoft.com/office/powerpoint/2010/main" val="7458285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61" name="PlaceHolder 2"/>
          <p:cNvSpPr>
            <a:spLocks noGrp="1"/>
          </p:cNvSpPr>
          <p:nvPr>
            <p:ph type="body"/>
          </p:nvPr>
        </p:nvSpPr>
        <p:spPr>
          <a:xfrm>
            <a:off x="1103400" y="2053080"/>
            <a:ext cx="4365720" cy="4195080"/>
          </a:xfrm>
          <a:prstGeom prst="rect">
            <a:avLst/>
          </a:prstGeom>
        </p:spPr>
        <p:txBody>
          <a:bodyPr wrap="none" lIns="0" tIns="0" rIns="0" bIns="0"/>
          <a:lstStyle/>
          <a:p>
            <a:endParaRPr/>
          </a:p>
        </p:txBody>
      </p:sp>
      <p:sp>
        <p:nvSpPr>
          <p:cNvPr id="62" name="PlaceHolder 3"/>
          <p:cNvSpPr>
            <a:spLocks noGrp="1"/>
          </p:cNvSpPr>
          <p:nvPr>
            <p:ph type="body"/>
          </p:nvPr>
        </p:nvSpPr>
        <p:spPr>
          <a:xfrm>
            <a:off x="5687640" y="2053080"/>
            <a:ext cx="4365720" cy="4195080"/>
          </a:xfrm>
          <a:prstGeom prst="rect">
            <a:avLst/>
          </a:prstGeom>
        </p:spPr>
        <p:txBody>
          <a:bodyPr wrap="none" lIns="0" tIns="0" rIns="0" bIns="0"/>
          <a:lstStyle/>
          <a:p>
            <a:endParaRPr/>
          </a:p>
        </p:txBody>
      </p:sp>
    </p:spTree>
    <p:extLst>
      <p:ext uri="{BB962C8B-B14F-4D97-AF65-F5344CB8AC3E}">
        <p14:creationId xmlns:p14="http://schemas.microsoft.com/office/powerpoint/2010/main" val="2995314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Tree>
    <p:extLst>
      <p:ext uri="{BB962C8B-B14F-4D97-AF65-F5344CB8AC3E}">
        <p14:creationId xmlns:p14="http://schemas.microsoft.com/office/powerpoint/2010/main" val="17019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14" name="PlaceHolder 2"/>
          <p:cNvSpPr>
            <a:spLocks noGrp="1"/>
          </p:cNvSpPr>
          <p:nvPr>
            <p:ph type="body"/>
          </p:nvPr>
        </p:nvSpPr>
        <p:spPr>
          <a:xfrm>
            <a:off x="1103400" y="2053080"/>
            <a:ext cx="8946360" cy="4195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46200" y="452880"/>
            <a:ext cx="9404280" cy="649152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21199483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66" name="PlaceHolder 2"/>
          <p:cNvSpPr>
            <a:spLocks noGrp="1"/>
          </p:cNvSpPr>
          <p:nvPr>
            <p:ph type="body"/>
          </p:nvPr>
        </p:nvSpPr>
        <p:spPr>
          <a:xfrm>
            <a:off x="1103400" y="2053080"/>
            <a:ext cx="4365720" cy="2000880"/>
          </a:xfrm>
          <a:prstGeom prst="rect">
            <a:avLst/>
          </a:prstGeom>
        </p:spPr>
        <p:txBody>
          <a:bodyPr wrap="none" lIns="0" tIns="0" rIns="0" bIns="0"/>
          <a:lstStyle/>
          <a:p>
            <a:endParaRPr/>
          </a:p>
        </p:txBody>
      </p:sp>
      <p:sp>
        <p:nvSpPr>
          <p:cNvPr id="67" name="PlaceHolder 3"/>
          <p:cNvSpPr>
            <a:spLocks noGrp="1"/>
          </p:cNvSpPr>
          <p:nvPr>
            <p:ph type="body"/>
          </p:nvPr>
        </p:nvSpPr>
        <p:spPr>
          <a:xfrm>
            <a:off x="1103400" y="4244400"/>
            <a:ext cx="4365720" cy="2000880"/>
          </a:xfrm>
          <a:prstGeom prst="rect">
            <a:avLst/>
          </a:prstGeom>
        </p:spPr>
        <p:txBody>
          <a:bodyPr wrap="none" lIns="0" tIns="0" rIns="0" bIns="0"/>
          <a:lstStyle/>
          <a:p>
            <a:endParaRPr/>
          </a:p>
        </p:txBody>
      </p:sp>
      <p:sp>
        <p:nvSpPr>
          <p:cNvPr id="68" name="PlaceHolder 4"/>
          <p:cNvSpPr>
            <a:spLocks noGrp="1"/>
          </p:cNvSpPr>
          <p:nvPr>
            <p:ph type="body"/>
          </p:nvPr>
        </p:nvSpPr>
        <p:spPr>
          <a:xfrm>
            <a:off x="5687640" y="2053080"/>
            <a:ext cx="4365720" cy="4195080"/>
          </a:xfrm>
          <a:prstGeom prst="rect">
            <a:avLst/>
          </a:prstGeom>
        </p:spPr>
        <p:txBody>
          <a:bodyPr wrap="none" lIns="0" tIns="0" rIns="0" bIns="0"/>
          <a:lstStyle/>
          <a:p>
            <a:endParaRPr/>
          </a:p>
        </p:txBody>
      </p:sp>
    </p:spTree>
    <p:extLst>
      <p:ext uri="{BB962C8B-B14F-4D97-AF65-F5344CB8AC3E}">
        <p14:creationId xmlns:p14="http://schemas.microsoft.com/office/powerpoint/2010/main" val="15231570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70" name="PlaceHolder 2"/>
          <p:cNvSpPr>
            <a:spLocks noGrp="1"/>
          </p:cNvSpPr>
          <p:nvPr>
            <p:ph type="body"/>
          </p:nvPr>
        </p:nvSpPr>
        <p:spPr>
          <a:xfrm>
            <a:off x="1103400" y="2053080"/>
            <a:ext cx="4365720" cy="4195080"/>
          </a:xfrm>
          <a:prstGeom prst="rect">
            <a:avLst/>
          </a:prstGeom>
        </p:spPr>
        <p:txBody>
          <a:bodyPr wrap="none" lIns="0" tIns="0" rIns="0" bIns="0"/>
          <a:lstStyle/>
          <a:p>
            <a:endParaRPr/>
          </a:p>
        </p:txBody>
      </p:sp>
      <p:sp>
        <p:nvSpPr>
          <p:cNvPr id="71" name="PlaceHolder 3"/>
          <p:cNvSpPr>
            <a:spLocks noGrp="1"/>
          </p:cNvSpPr>
          <p:nvPr>
            <p:ph type="body"/>
          </p:nvPr>
        </p:nvSpPr>
        <p:spPr>
          <a:xfrm>
            <a:off x="5687640" y="2053080"/>
            <a:ext cx="4365720" cy="2000880"/>
          </a:xfrm>
          <a:prstGeom prst="rect">
            <a:avLst/>
          </a:prstGeom>
        </p:spPr>
        <p:txBody>
          <a:bodyPr wrap="none" lIns="0" tIns="0" rIns="0" bIns="0"/>
          <a:lstStyle/>
          <a:p>
            <a:endParaRPr/>
          </a:p>
        </p:txBody>
      </p:sp>
      <p:sp>
        <p:nvSpPr>
          <p:cNvPr id="72" name="PlaceHolder 4"/>
          <p:cNvSpPr>
            <a:spLocks noGrp="1"/>
          </p:cNvSpPr>
          <p:nvPr>
            <p:ph type="body"/>
          </p:nvPr>
        </p:nvSpPr>
        <p:spPr>
          <a:xfrm>
            <a:off x="5687640" y="4244400"/>
            <a:ext cx="4365720" cy="2000880"/>
          </a:xfrm>
          <a:prstGeom prst="rect">
            <a:avLst/>
          </a:prstGeom>
        </p:spPr>
        <p:txBody>
          <a:bodyPr wrap="none" lIns="0" tIns="0" rIns="0" bIns="0"/>
          <a:lstStyle/>
          <a:p>
            <a:endParaRPr/>
          </a:p>
        </p:txBody>
      </p:sp>
    </p:spTree>
    <p:extLst>
      <p:ext uri="{BB962C8B-B14F-4D97-AF65-F5344CB8AC3E}">
        <p14:creationId xmlns:p14="http://schemas.microsoft.com/office/powerpoint/2010/main" val="26689843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74" name="PlaceHolder 2"/>
          <p:cNvSpPr>
            <a:spLocks noGrp="1"/>
          </p:cNvSpPr>
          <p:nvPr>
            <p:ph type="body"/>
          </p:nvPr>
        </p:nvSpPr>
        <p:spPr>
          <a:xfrm>
            <a:off x="1103400" y="2053080"/>
            <a:ext cx="4365720" cy="2000880"/>
          </a:xfrm>
          <a:prstGeom prst="rect">
            <a:avLst/>
          </a:prstGeom>
        </p:spPr>
        <p:txBody>
          <a:bodyPr wrap="none" lIns="0" tIns="0" rIns="0" bIns="0"/>
          <a:lstStyle/>
          <a:p>
            <a:endParaRPr/>
          </a:p>
        </p:txBody>
      </p:sp>
      <p:sp>
        <p:nvSpPr>
          <p:cNvPr id="75" name="PlaceHolder 3"/>
          <p:cNvSpPr>
            <a:spLocks noGrp="1"/>
          </p:cNvSpPr>
          <p:nvPr>
            <p:ph type="body"/>
          </p:nvPr>
        </p:nvSpPr>
        <p:spPr>
          <a:xfrm>
            <a:off x="5687640" y="2053080"/>
            <a:ext cx="4365720" cy="2000880"/>
          </a:xfrm>
          <a:prstGeom prst="rect">
            <a:avLst/>
          </a:prstGeom>
        </p:spPr>
        <p:txBody>
          <a:bodyPr wrap="none" lIns="0" tIns="0" rIns="0" bIns="0"/>
          <a:lstStyle/>
          <a:p>
            <a:endParaRPr/>
          </a:p>
        </p:txBody>
      </p:sp>
      <p:sp>
        <p:nvSpPr>
          <p:cNvPr id="76" name="PlaceHolder 4"/>
          <p:cNvSpPr>
            <a:spLocks noGrp="1"/>
          </p:cNvSpPr>
          <p:nvPr>
            <p:ph type="body"/>
          </p:nvPr>
        </p:nvSpPr>
        <p:spPr>
          <a:xfrm>
            <a:off x="1103400" y="4244400"/>
            <a:ext cx="8946360" cy="2000880"/>
          </a:xfrm>
          <a:prstGeom prst="rect">
            <a:avLst/>
          </a:prstGeom>
        </p:spPr>
        <p:txBody>
          <a:bodyPr wrap="none" lIns="0" tIns="0" rIns="0" bIns="0"/>
          <a:lstStyle/>
          <a:p>
            <a:endParaRPr/>
          </a:p>
        </p:txBody>
      </p:sp>
    </p:spTree>
    <p:extLst>
      <p:ext uri="{BB962C8B-B14F-4D97-AF65-F5344CB8AC3E}">
        <p14:creationId xmlns:p14="http://schemas.microsoft.com/office/powerpoint/2010/main" val="18162731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78" name="PlaceHolder 2"/>
          <p:cNvSpPr>
            <a:spLocks noGrp="1"/>
          </p:cNvSpPr>
          <p:nvPr>
            <p:ph type="body"/>
          </p:nvPr>
        </p:nvSpPr>
        <p:spPr>
          <a:xfrm>
            <a:off x="1103400" y="2053080"/>
            <a:ext cx="8946360" cy="2000880"/>
          </a:xfrm>
          <a:prstGeom prst="rect">
            <a:avLst/>
          </a:prstGeom>
        </p:spPr>
        <p:txBody>
          <a:bodyPr wrap="none" lIns="0" tIns="0" rIns="0" bIns="0"/>
          <a:lstStyle/>
          <a:p>
            <a:endParaRPr/>
          </a:p>
        </p:txBody>
      </p:sp>
      <p:sp>
        <p:nvSpPr>
          <p:cNvPr id="79" name="PlaceHolder 3"/>
          <p:cNvSpPr>
            <a:spLocks noGrp="1"/>
          </p:cNvSpPr>
          <p:nvPr>
            <p:ph type="body"/>
          </p:nvPr>
        </p:nvSpPr>
        <p:spPr>
          <a:xfrm>
            <a:off x="1103400" y="4244400"/>
            <a:ext cx="8946360" cy="2000880"/>
          </a:xfrm>
          <a:prstGeom prst="rect">
            <a:avLst/>
          </a:prstGeom>
        </p:spPr>
        <p:txBody>
          <a:bodyPr wrap="none" lIns="0" tIns="0" rIns="0" bIns="0"/>
          <a:lstStyle/>
          <a:p>
            <a:endParaRPr/>
          </a:p>
        </p:txBody>
      </p:sp>
    </p:spTree>
    <p:extLst>
      <p:ext uri="{BB962C8B-B14F-4D97-AF65-F5344CB8AC3E}">
        <p14:creationId xmlns:p14="http://schemas.microsoft.com/office/powerpoint/2010/main" val="2069885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81" name="PlaceHolder 2"/>
          <p:cNvSpPr>
            <a:spLocks noGrp="1"/>
          </p:cNvSpPr>
          <p:nvPr>
            <p:ph type="body"/>
          </p:nvPr>
        </p:nvSpPr>
        <p:spPr>
          <a:xfrm>
            <a:off x="1103400" y="2053080"/>
            <a:ext cx="4365720" cy="2000880"/>
          </a:xfrm>
          <a:prstGeom prst="rect">
            <a:avLst/>
          </a:prstGeom>
        </p:spPr>
        <p:txBody>
          <a:bodyPr wrap="none" lIns="0" tIns="0" rIns="0" bIns="0"/>
          <a:lstStyle/>
          <a:p>
            <a:endParaRPr/>
          </a:p>
        </p:txBody>
      </p:sp>
      <p:sp>
        <p:nvSpPr>
          <p:cNvPr id="82" name="PlaceHolder 3"/>
          <p:cNvSpPr>
            <a:spLocks noGrp="1"/>
          </p:cNvSpPr>
          <p:nvPr>
            <p:ph type="body"/>
          </p:nvPr>
        </p:nvSpPr>
        <p:spPr>
          <a:xfrm>
            <a:off x="5687640" y="2053080"/>
            <a:ext cx="4365720" cy="2000880"/>
          </a:xfrm>
          <a:prstGeom prst="rect">
            <a:avLst/>
          </a:prstGeom>
        </p:spPr>
        <p:txBody>
          <a:bodyPr wrap="none" lIns="0" tIns="0" rIns="0" bIns="0"/>
          <a:lstStyle/>
          <a:p>
            <a:endParaRPr/>
          </a:p>
        </p:txBody>
      </p:sp>
      <p:sp>
        <p:nvSpPr>
          <p:cNvPr id="83" name="PlaceHolder 4"/>
          <p:cNvSpPr>
            <a:spLocks noGrp="1"/>
          </p:cNvSpPr>
          <p:nvPr>
            <p:ph type="body"/>
          </p:nvPr>
        </p:nvSpPr>
        <p:spPr>
          <a:xfrm>
            <a:off x="5687640" y="4244400"/>
            <a:ext cx="4365720" cy="2000880"/>
          </a:xfrm>
          <a:prstGeom prst="rect">
            <a:avLst/>
          </a:prstGeom>
        </p:spPr>
        <p:txBody>
          <a:bodyPr wrap="none" lIns="0" tIns="0" rIns="0" bIns="0"/>
          <a:lstStyle/>
          <a:p>
            <a:endParaRPr/>
          </a:p>
        </p:txBody>
      </p:sp>
      <p:sp>
        <p:nvSpPr>
          <p:cNvPr id="84" name="PlaceHolder 5"/>
          <p:cNvSpPr>
            <a:spLocks noGrp="1"/>
          </p:cNvSpPr>
          <p:nvPr>
            <p:ph type="body"/>
          </p:nvPr>
        </p:nvSpPr>
        <p:spPr>
          <a:xfrm>
            <a:off x="1103400" y="4244400"/>
            <a:ext cx="4365720" cy="2000880"/>
          </a:xfrm>
          <a:prstGeom prst="rect">
            <a:avLst/>
          </a:prstGeom>
        </p:spPr>
        <p:txBody>
          <a:bodyPr wrap="none" lIns="0" tIns="0" rIns="0" bIns="0"/>
          <a:lstStyle/>
          <a:p>
            <a:endParaRPr/>
          </a:p>
        </p:txBody>
      </p:sp>
    </p:spTree>
    <p:extLst>
      <p:ext uri="{BB962C8B-B14F-4D97-AF65-F5344CB8AC3E}">
        <p14:creationId xmlns:p14="http://schemas.microsoft.com/office/powerpoint/2010/main" val="851835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86" name="PlaceHolder 2"/>
          <p:cNvSpPr>
            <a:spLocks noGrp="1"/>
          </p:cNvSpPr>
          <p:nvPr>
            <p:ph type="body"/>
          </p:nvPr>
        </p:nvSpPr>
        <p:spPr>
          <a:xfrm>
            <a:off x="1103400" y="2053080"/>
            <a:ext cx="8946360" cy="4195080"/>
          </a:xfrm>
          <a:prstGeom prst="rect">
            <a:avLst/>
          </a:prstGeom>
        </p:spPr>
        <p:txBody>
          <a:bodyPr wrap="none" lIns="0" tIns="0" rIns="0" bIns="0"/>
          <a:lstStyle/>
          <a:p>
            <a:endParaRPr/>
          </a:p>
        </p:txBody>
      </p:sp>
      <p:sp>
        <p:nvSpPr>
          <p:cNvPr id="87" name="PlaceHolder 3"/>
          <p:cNvSpPr>
            <a:spLocks noGrp="1"/>
          </p:cNvSpPr>
          <p:nvPr>
            <p:ph type="body"/>
          </p:nvPr>
        </p:nvSpPr>
        <p:spPr>
          <a:xfrm>
            <a:off x="1103400" y="2053080"/>
            <a:ext cx="8946360" cy="4195080"/>
          </a:xfrm>
          <a:prstGeom prst="rect">
            <a:avLst/>
          </a:prstGeom>
        </p:spPr>
        <p:txBody>
          <a:bodyPr wrap="none" lIns="0" tIns="0" rIns="0" bIns="0"/>
          <a:lstStyle/>
          <a:p>
            <a:endParaRPr/>
          </a:p>
        </p:txBody>
      </p:sp>
      <p:pic>
        <p:nvPicPr>
          <p:cNvPr id="88" name="Picture 87"/>
          <p:cNvPicPr/>
          <p:nvPr/>
        </p:nvPicPr>
        <p:blipFill>
          <a:blip r:embed="rId2"/>
          <a:stretch>
            <a:fillRect/>
          </a:stretch>
        </p:blipFill>
        <p:spPr>
          <a:xfrm>
            <a:off x="2947320" y="2052720"/>
            <a:ext cx="5257800" cy="4195080"/>
          </a:xfrm>
          <a:prstGeom prst="rect">
            <a:avLst/>
          </a:prstGeom>
          <a:ln>
            <a:noFill/>
          </a:ln>
        </p:spPr>
      </p:pic>
      <p:pic>
        <p:nvPicPr>
          <p:cNvPr id="89" name="Picture 88"/>
          <p:cNvPicPr/>
          <p:nvPr/>
        </p:nvPicPr>
        <p:blipFill>
          <a:blip r:embed="rId2"/>
          <a:stretch>
            <a:fillRect/>
          </a:stretch>
        </p:blipFill>
        <p:spPr>
          <a:xfrm>
            <a:off x="2947320" y="2052720"/>
            <a:ext cx="5257800" cy="4195080"/>
          </a:xfrm>
          <a:prstGeom prst="rect">
            <a:avLst/>
          </a:prstGeom>
          <a:ln>
            <a:noFill/>
          </a:ln>
        </p:spPr>
      </p:pic>
    </p:spTree>
    <p:extLst>
      <p:ext uri="{BB962C8B-B14F-4D97-AF65-F5344CB8AC3E}">
        <p14:creationId xmlns:p14="http://schemas.microsoft.com/office/powerpoint/2010/main" val="244286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16" name="PlaceHolder 2"/>
          <p:cNvSpPr>
            <a:spLocks noGrp="1"/>
          </p:cNvSpPr>
          <p:nvPr>
            <p:ph type="body"/>
          </p:nvPr>
        </p:nvSpPr>
        <p:spPr>
          <a:xfrm>
            <a:off x="1103400" y="2053080"/>
            <a:ext cx="4365720" cy="4195080"/>
          </a:xfrm>
          <a:prstGeom prst="rect">
            <a:avLst/>
          </a:prstGeom>
        </p:spPr>
        <p:txBody>
          <a:bodyPr wrap="none" lIns="0" tIns="0" rIns="0" bIns="0"/>
          <a:lstStyle/>
          <a:p>
            <a:endParaRPr/>
          </a:p>
        </p:txBody>
      </p:sp>
      <p:sp>
        <p:nvSpPr>
          <p:cNvPr id="17" name="PlaceHolder 3"/>
          <p:cNvSpPr>
            <a:spLocks noGrp="1"/>
          </p:cNvSpPr>
          <p:nvPr>
            <p:ph type="body"/>
          </p:nvPr>
        </p:nvSpPr>
        <p:spPr>
          <a:xfrm>
            <a:off x="5687640" y="2053080"/>
            <a:ext cx="4365720" cy="4195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46200" y="452880"/>
            <a:ext cx="9404280" cy="64915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21" name="PlaceHolder 2"/>
          <p:cNvSpPr>
            <a:spLocks noGrp="1"/>
          </p:cNvSpPr>
          <p:nvPr>
            <p:ph type="body"/>
          </p:nvPr>
        </p:nvSpPr>
        <p:spPr>
          <a:xfrm>
            <a:off x="1103400" y="2053080"/>
            <a:ext cx="4365720" cy="2000880"/>
          </a:xfrm>
          <a:prstGeom prst="rect">
            <a:avLst/>
          </a:prstGeom>
        </p:spPr>
        <p:txBody>
          <a:bodyPr wrap="none" lIns="0" tIns="0" rIns="0" bIns="0"/>
          <a:lstStyle/>
          <a:p>
            <a:endParaRPr/>
          </a:p>
        </p:txBody>
      </p:sp>
      <p:sp>
        <p:nvSpPr>
          <p:cNvPr id="22" name="PlaceHolder 3"/>
          <p:cNvSpPr>
            <a:spLocks noGrp="1"/>
          </p:cNvSpPr>
          <p:nvPr>
            <p:ph type="body"/>
          </p:nvPr>
        </p:nvSpPr>
        <p:spPr>
          <a:xfrm>
            <a:off x="1103400" y="4244400"/>
            <a:ext cx="4365720" cy="2000880"/>
          </a:xfrm>
          <a:prstGeom prst="rect">
            <a:avLst/>
          </a:prstGeom>
        </p:spPr>
        <p:txBody>
          <a:bodyPr wrap="none" lIns="0" tIns="0" rIns="0" bIns="0"/>
          <a:lstStyle/>
          <a:p>
            <a:endParaRPr/>
          </a:p>
        </p:txBody>
      </p:sp>
      <p:sp>
        <p:nvSpPr>
          <p:cNvPr id="23" name="PlaceHolder 4"/>
          <p:cNvSpPr>
            <a:spLocks noGrp="1"/>
          </p:cNvSpPr>
          <p:nvPr>
            <p:ph type="body"/>
          </p:nvPr>
        </p:nvSpPr>
        <p:spPr>
          <a:xfrm>
            <a:off x="5687640" y="2053080"/>
            <a:ext cx="4365720" cy="4195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25" name="PlaceHolder 2"/>
          <p:cNvSpPr>
            <a:spLocks noGrp="1"/>
          </p:cNvSpPr>
          <p:nvPr>
            <p:ph type="body"/>
          </p:nvPr>
        </p:nvSpPr>
        <p:spPr>
          <a:xfrm>
            <a:off x="1103400" y="2053080"/>
            <a:ext cx="4365720" cy="4195080"/>
          </a:xfrm>
          <a:prstGeom prst="rect">
            <a:avLst/>
          </a:prstGeom>
        </p:spPr>
        <p:txBody>
          <a:bodyPr wrap="none" lIns="0" tIns="0" rIns="0" bIns="0"/>
          <a:lstStyle/>
          <a:p>
            <a:endParaRPr/>
          </a:p>
        </p:txBody>
      </p:sp>
      <p:sp>
        <p:nvSpPr>
          <p:cNvPr id="26" name="PlaceHolder 3"/>
          <p:cNvSpPr>
            <a:spLocks noGrp="1"/>
          </p:cNvSpPr>
          <p:nvPr>
            <p:ph type="body"/>
          </p:nvPr>
        </p:nvSpPr>
        <p:spPr>
          <a:xfrm>
            <a:off x="5687640" y="2053080"/>
            <a:ext cx="4365720" cy="2000880"/>
          </a:xfrm>
          <a:prstGeom prst="rect">
            <a:avLst/>
          </a:prstGeom>
        </p:spPr>
        <p:txBody>
          <a:bodyPr wrap="none" lIns="0" tIns="0" rIns="0" bIns="0"/>
          <a:lstStyle/>
          <a:p>
            <a:endParaRPr/>
          </a:p>
        </p:txBody>
      </p:sp>
      <p:sp>
        <p:nvSpPr>
          <p:cNvPr id="27" name="PlaceHolder 4"/>
          <p:cNvSpPr>
            <a:spLocks noGrp="1"/>
          </p:cNvSpPr>
          <p:nvPr>
            <p:ph type="body"/>
          </p:nvPr>
        </p:nvSpPr>
        <p:spPr>
          <a:xfrm>
            <a:off x="5687640" y="4244400"/>
            <a:ext cx="4365720" cy="200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46200" y="452880"/>
            <a:ext cx="9404280" cy="1400400"/>
          </a:xfrm>
          <a:prstGeom prst="rect">
            <a:avLst/>
          </a:prstGeom>
        </p:spPr>
        <p:txBody>
          <a:bodyPr wrap="none" lIns="0" tIns="0" rIns="0" bIns="0" anchor="ctr"/>
          <a:lstStyle/>
          <a:p>
            <a:endParaRPr/>
          </a:p>
        </p:txBody>
      </p:sp>
      <p:sp>
        <p:nvSpPr>
          <p:cNvPr id="29" name="PlaceHolder 2"/>
          <p:cNvSpPr>
            <a:spLocks noGrp="1"/>
          </p:cNvSpPr>
          <p:nvPr>
            <p:ph type="body"/>
          </p:nvPr>
        </p:nvSpPr>
        <p:spPr>
          <a:xfrm>
            <a:off x="1103400" y="2053080"/>
            <a:ext cx="4365720" cy="2000880"/>
          </a:xfrm>
          <a:prstGeom prst="rect">
            <a:avLst/>
          </a:prstGeom>
        </p:spPr>
        <p:txBody>
          <a:bodyPr wrap="none" lIns="0" tIns="0" rIns="0" bIns="0"/>
          <a:lstStyle/>
          <a:p>
            <a:endParaRPr/>
          </a:p>
        </p:txBody>
      </p:sp>
      <p:sp>
        <p:nvSpPr>
          <p:cNvPr id="30" name="PlaceHolder 3"/>
          <p:cNvSpPr>
            <a:spLocks noGrp="1"/>
          </p:cNvSpPr>
          <p:nvPr>
            <p:ph type="body"/>
          </p:nvPr>
        </p:nvSpPr>
        <p:spPr>
          <a:xfrm>
            <a:off x="5687640" y="2053080"/>
            <a:ext cx="4365720" cy="2000880"/>
          </a:xfrm>
          <a:prstGeom prst="rect">
            <a:avLst/>
          </a:prstGeom>
        </p:spPr>
        <p:txBody>
          <a:bodyPr wrap="none" lIns="0" tIns="0" rIns="0" bIns="0"/>
          <a:lstStyle/>
          <a:p>
            <a:endParaRPr/>
          </a:p>
        </p:txBody>
      </p:sp>
      <p:sp>
        <p:nvSpPr>
          <p:cNvPr id="31" name="PlaceHolder 4"/>
          <p:cNvSpPr>
            <a:spLocks noGrp="1"/>
          </p:cNvSpPr>
          <p:nvPr>
            <p:ph type="body"/>
          </p:nvPr>
        </p:nvSpPr>
        <p:spPr>
          <a:xfrm>
            <a:off x="1103400" y="4244400"/>
            <a:ext cx="8946360" cy="200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1" name="Picture 7"/>
          <p:cNvPicPr/>
          <p:nvPr/>
        </p:nvPicPr>
        <p:blipFill>
          <a:blip r:embed="rId15"/>
          <a:srcRect l="3610"/>
          <a:stretch>
            <a:fillRect/>
          </a:stretch>
        </p:blipFill>
        <p:spPr>
          <a:xfrm>
            <a:off x="0" y="2669760"/>
            <a:ext cx="4036680" cy="4187880"/>
          </a:xfrm>
          <a:prstGeom prst="rect">
            <a:avLst/>
          </a:prstGeom>
          <a:ln>
            <a:noFill/>
          </a:ln>
        </p:spPr>
      </p:pic>
      <p:pic>
        <p:nvPicPr>
          <p:cNvPr id="12" name="Picture 6"/>
          <p:cNvPicPr/>
          <p:nvPr/>
        </p:nvPicPr>
        <p:blipFill>
          <a:blip r:embed="rId16"/>
          <a:srcRect l="35631"/>
          <a:stretch>
            <a:fillRect/>
          </a:stretch>
        </p:blipFill>
        <p:spPr>
          <a:xfrm>
            <a:off x="0" y="2892240"/>
            <a:ext cx="1522080" cy="2365200"/>
          </a:xfrm>
          <a:prstGeom prst="rect">
            <a:avLst/>
          </a:prstGeom>
          <a:ln>
            <a:noFill/>
          </a:ln>
        </p:spPr>
      </p:pic>
      <p:sp>
        <p:nvSpPr>
          <p:cNvPr id="2" name="CustomShape 1"/>
          <p:cNvSpPr/>
          <p:nvPr/>
        </p:nvSpPr>
        <p:spPr>
          <a:xfrm>
            <a:off x="8609040" y="1676520"/>
            <a:ext cx="2819160" cy="2819160"/>
          </a:xfrm>
          <a:prstGeom prst="ellipse">
            <a:avLst/>
          </a:prstGeom>
          <a:gradFill>
            <a:gsLst>
              <a:gs pos="0">
                <a:srgbClr val="50B9C1"/>
              </a:gs>
              <a:gs pos="100000">
                <a:srgbClr val="50B9C1"/>
              </a:gs>
            </a:gsLst>
            <a:path path="circle"/>
          </a:gradFill>
          <a:ln w="9360">
            <a:noFill/>
          </a:ln>
        </p:spPr>
      </p:sp>
      <p:pic>
        <p:nvPicPr>
          <p:cNvPr id="3" name="Picture 8"/>
          <p:cNvPicPr/>
          <p:nvPr/>
        </p:nvPicPr>
        <p:blipFill>
          <a:blip r:embed="rId17"/>
          <a:srcRect t="28812"/>
          <a:stretch>
            <a:fillRect/>
          </a:stretch>
        </p:blipFill>
        <p:spPr>
          <a:xfrm>
            <a:off x="7999560" y="0"/>
            <a:ext cx="1603080" cy="1141200"/>
          </a:xfrm>
          <a:prstGeom prst="rect">
            <a:avLst/>
          </a:prstGeom>
          <a:ln>
            <a:noFill/>
          </a:ln>
        </p:spPr>
      </p:pic>
      <p:pic>
        <p:nvPicPr>
          <p:cNvPr id="4" name="Picture 9"/>
          <p:cNvPicPr/>
          <p:nvPr/>
        </p:nvPicPr>
        <p:blipFill>
          <a:blip r:embed="rId18"/>
          <a:srcRect b="23297"/>
          <a:stretch>
            <a:fillRect/>
          </a:stretch>
        </p:blipFill>
        <p:spPr>
          <a:xfrm>
            <a:off x="8605800" y="6095880"/>
            <a:ext cx="993240" cy="761760"/>
          </a:xfrm>
          <a:prstGeom prst="rect">
            <a:avLst/>
          </a:prstGeom>
          <a:ln>
            <a:noFill/>
          </a:ln>
        </p:spPr>
      </p:pic>
      <p:sp>
        <p:nvSpPr>
          <p:cNvPr id="5" name="CustomShape 2"/>
          <p:cNvSpPr/>
          <p:nvPr/>
        </p:nvSpPr>
        <p:spPr>
          <a:xfrm>
            <a:off x="10437840" y="0"/>
            <a:ext cx="685440" cy="1142640"/>
          </a:xfrm>
          <a:prstGeom prst="rect">
            <a:avLst/>
          </a:prstGeom>
          <a:solidFill>
            <a:srgbClr val="B01513"/>
          </a:solidFill>
          <a:ln w="9360">
            <a:noFill/>
          </a:ln>
        </p:spPr>
      </p:sp>
      <p:sp>
        <p:nvSpPr>
          <p:cNvPr id="6" name="PlaceHolder 3"/>
          <p:cNvSpPr>
            <a:spLocks noGrp="1"/>
          </p:cNvSpPr>
          <p:nvPr>
            <p:ph type="title"/>
          </p:nvPr>
        </p:nvSpPr>
        <p:spPr>
          <a:xfrm>
            <a:off x="1154880" y="1447920"/>
            <a:ext cx="8825400" cy="3329280"/>
          </a:xfrm>
          <a:prstGeom prst="rect">
            <a:avLst/>
          </a:prstGeom>
        </p:spPr>
        <p:txBody>
          <a:bodyPr anchor="b"/>
          <a:lstStyle/>
          <a:p>
            <a:pPr>
              <a:lnSpc>
                <a:spcPct val="100000"/>
              </a:lnSpc>
            </a:pPr>
            <a:r>
              <a:rPr lang="en-US" sz="7200">
                <a:solidFill>
                  <a:srgbClr val="EBEBEB"/>
                </a:solidFill>
                <a:latin typeface="Century Gothic"/>
              </a:rPr>
              <a:t>Click to edit the title text formatClick to edit Master title style</a:t>
            </a:r>
            <a:endParaRPr/>
          </a:p>
        </p:txBody>
      </p:sp>
      <p:sp>
        <p:nvSpPr>
          <p:cNvPr id="7" name="PlaceHolder 4"/>
          <p:cNvSpPr>
            <a:spLocks noGrp="1"/>
          </p:cNvSpPr>
          <p:nvPr>
            <p:ph type="dt"/>
          </p:nvPr>
        </p:nvSpPr>
        <p:spPr>
          <a:xfrm rot="5400000">
            <a:off x="10155600" y="1790640"/>
            <a:ext cx="990360" cy="304560"/>
          </a:xfrm>
          <a:prstGeom prst="rect">
            <a:avLst/>
          </a:prstGeom>
        </p:spPr>
        <p:txBody>
          <a:bodyPr lIns="45720" tIns="91440" rIns="45720" bIns="91440"/>
          <a:lstStyle/>
          <a:p>
            <a:pPr>
              <a:lnSpc>
                <a:spcPct val="100000"/>
              </a:lnSpc>
            </a:pPr>
            <a:r>
              <a:rPr lang="en-IN" sz="1100">
                <a:solidFill>
                  <a:srgbClr val="FFFFFF"/>
                </a:solidFill>
                <a:latin typeface="Century Gothic"/>
              </a:rPr>
              <a:t>10/04/15</a:t>
            </a:r>
            <a:endParaRPr/>
          </a:p>
        </p:txBody>
      </p:sp>
      <p:sp>
        <p:nvSpPr>
          <p:cNvPr id="8" name="PlaceHolder 5"/>
          <p:cNvSpPr>
            <a:spLocks noGrp="1"/>
          </p:cNvSpPr>
          <p:nvPr>
            <p:ph type="ftr"/>
          </p:nvPr>
        </p:nvSpPr>
        <p:spPr>
          <a:xfrm rot="5400000">
            <a:off x="8951760" y="3225240"/>
            <a:ext cx="3859560" cy="304560"/>
          </a:xfrm>
          <a:prstGeom prst="rect">
            <a:avLst/>
          </a:prstGeom>
        </p:spPr>
        <p:txBody>
          <a:bodyPr lIns="45720" tIns="91440" rIns="45720" bIns="91440" anchor="b"/>
          <a:lstStyle/>
          <a:p>
            <a:endParaRPr/>
          </a:p>
        </p:txBody>
      </p:sp>
      <p:sp>
        <p:nvSpPr>
          <p:cNvPr id="9" name="PlaceHolder 6"/>
          <p:cNvSpPr>
            <a:spLocks noGrp="1"/>
          </p:cNvSpPr>
          <p:nvPr>
            <p:ph type="sldNum"/>
          </p:nvPr>
        </p:nvSpPr>
        <p:spPr>
          <a:xfrm>
            <a:off x="10352520" y="295560"/>
            <a:ext cx="837720" cy="767160"/>
          </a:xfrm>
          <a:prstGeom prst="rect">
            <a:avLst/>
          </a:prstGeom>
        </p:spPr>
        <p:txBody>
          <a:bodyPr anchor="b"/>
          <a:lstStyle/>
          <a:p>
            <a:pPr algn="ctr">
              <a:lnSpc>
                <a:spcPct val="100000"/>
              </a:lnSpc>
            </a:pPr>
            <a:fld id="{9620AFC1-DD90-401F-B5ED-E7DBD50627E3}" type="slidenum">
              <a:rPr lang="en-IN" sz="2800">
                <a:solidFill>
                  <a:srgbClr val="FFFFFF"/>
                </a:solidFill>
                <a:latin typeface="Century Gothic"/>
              </a:rPr>
              <a:t>‹#›</a:t>
            </a:fld>
            <a:endParaRPr/>
          </a:p>
        </p:txBody>
      </p:sp>
      <p:sp>
        <p:nvSpPr>
          <p:cNvPr id="10" name="PlaceHolder 7"/>
          <p:cNvSpPr>
            <a:spLocks noGrp="1"/>
          </p:cNvSpPr>
          <p:nvPr>
            <p:ph type="body"/>
          </p:nvPr>
        </p:nvSpPr>
        <p:spPr>
          <a:xfrm>
            <a:off x="609480" y="1604520"/>
            <a:ext cx="10972440" cy="39769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1" name="Picture 7"/>
          <p:cNvPicPr/>
          <p:nvPr/>
        </p:nvPicPr>
        <p:blipFill>
          <a:blip r:embed="rId15"/>
          <a:srcRect l="3610"/>
          <a:stretch>
            <a:fillRect/>
          </a:stretch>
        </p:blipFill>
        <p:spPr>
          <a:xfrm>
            <a:off x="0" y="2669760"/>
            <a:ext cx="4036680" cy="4187880"/>
          </a:xfrm>
          <a:prstGeom prst="rect">
            <a:avLst/>
          </a:prstGeom>
          <a:ln>
            <a:noFill/>
          </a:ln>
        </p:spPr>
      </p:pic>
      <p:pic>
        <p:nvPicPr>
          <p:cNvPr id="12" name="Picture 6"/>
          <p:cNvPicPr/>
          <p:nvPr/>
        </p:nvPicPr>
        <p:blipFill>
          <a:blip r:embed="rId16"/>
          <a:srcRect l="35631"/>
          <a:stretch>
            <a:fillRect/>
          </a:stretch>
        </p:blipFill>
        <p:spPr>
          <a:xfrm>
            <a:off x="0" y="2892240"/>
            <a:ext cx="1522080" cy="2365200"/>
          </a:xfrm>
          <a:prstGeom prst="rect">
            <a:avLst/>
          </a:prstGeom>
          <a:ln>
            <a:noFill/>
          </a:ln>
        </p:spPr>
      </p:pic>
      <p:sp>
        <p:nvSpPr>
          <p:cNvPr id="2" name="CustomShape 1"/>
          <p:cNvSpPr/>
          <p:nvPr/>
        </p:nvSpPr>
        <p:spPr>
          <a:xfrm>
            <a:off x="8609040" y="1676520"/>
            <a:ext cx="2819160" cy="2819160"/>
          </a:xfrm>
          <a:prstGeom prst="ellipse">
            <a:avLst/>
          </a:prstGeom>
          <a:gradFill>
            <a:gsLst>
              <a:gs pos="0">
                <a:srgbClr val="50B9C1"/>
              </a:gs>
              <a:gs pos="100000">
                <a:srgbClr val="50B9C1"/>
              </a:gs>
            </a:gsLst>
            <a:path path="circle"/>
          </a:gradFill>
          <a:ln w="9360">
            <a:noFill/>
          </a:ln>
        </p:spPr>
      </p:sp>
      <p:pic>
        <p:nvPicPr>
          <p:cNvPr id="3" name="Picture 8"/>
          <p:cNvPicPr/>
          <p:nvPr/>
        </p:nvPicPr>
        <p:blipFill>
          <a:blip r:embed="rId17"/>
          <a:srcRect t="28812"/>
          <a:stretch>
            <a:fillRect/>
          </a:stretch>
        </p:blipFill>
        <p:spPr>
          <a:xfrm>
            <a:off x="7999560" y="0"/>
            <a:ext cx="1603080" cy="1141200"/>
          </a:xfrm>
          <a:prstGeom prst="rect">
            <a:avLst/>
          </a:prstGeom>
          <a:ln>
            <a:noFill/>
          </a:ln>
        </p:spPr>
      </p:pic>
      <p:pic>
        <p:nvPicPr>
          <p:cNvPr id="4" name="Picture 9"/>
          <p:cNvPicPr/>
          <p:nvPr/>
        </p:nvPicPr>
        <p:blipFill>
          <a:blip r:embed="rId18"/>
          <a:srcRect b="23297"/>
          <a:stretch>
            <a:fillRect/>
          </a:stretch>
        </p:blipFill>
        <p:spPr>
          <a:xfrm>
            <a:off x="8605800" y="6095880"/>
            <a:ext cx="993240" cy="761760"/>
          </a:xfrm>
          <a:prstGeom prst="rect">
            <a:avLst/>
          </a:prstGeom>
          <a:ln>
            <a:noFill/>
          </a:ln>
        </p:spPr>
      </p:pic>
      <p:sp>
        <p:nvSpPr>
          <p:cNvPr id="5" name="CustomShape 2"/>
          <p:cNvSpPr/>
          <p:nvPr/>
        </p:nvSpPr>
        <p:spPr>
          <a:xfrm>
            <a:off x="10437840" y="0"/>
            <a:ext cx="685440" cy="1142640"/>
          </a:xfrm>
          <a:prstGeom prst="rect">
            <a:avLst/>
          </a:prstGeom>
          <a:solidFill>
            <a:srgbClr val="B01513"/>
          </a:solidFill>
          <a:ln w="9360">
            <a:noFill/>
          </a:ln>
        </p:spPr>
      </p:sp>
      <p:sp>
        <p:nvSpPr>
          <p:cNvPr id="6" name="PlaceHolder 3"/>
          <p:cNvSpPr>
            <a:spLocks noGrp="1"/>
          </p:cNvSpPr>
          <p:nvPr>
            <p:ph type="title"/>
          </p:nvPr>
        </p:nvSpPr>
        <p:spPr>
          <a:xfrm>
            <a:off x="1154880" y="1447920"/>
            <a:ext cx="8825400" cy="3329280"/>
          </a:xfrm>
          <a:prstGeom prst="rect">
            <a:avLst/>
          </a:prstGeom>
        </p:spPr>
        <p:txBody>
          <a:bodyPr anchor="b"/>
          <a:lstStyle/>
          <a:p>
            <a:pPr>
              <a:lnSpc>
                <a:spcPct val="100000"/>
              </a:lnSpc>
            </a:pPr>
            <a:r>
              <a:rPr lang="en-US" sz="7200">
                <a:solidFill>
                  <a:srgbClr val="EBEBEB"/>
                </a:solidFill>
                <a:latin typeface="Century Gothic"/>
              </a:rPr>
              <a:t>Click to edit the title text formatClick to edit Master title style</a:t>
            </a:r>
            <a:endParaRPr/>
          </a:p>
        </p:txBody>
      </p:sp>
      <p:sp>
        <p:nvSpPr>
          <p:cNvPr id="7" name="PlaceHolder 4"/>
          <p:cNvSpPr>
            <a:spLocks noGrp="1"/>
          </p:cNvSpPr>
          <p:nvPr>
            <p:ph type="dt"/>
          </p:nvPr>
        </p:nvSpPr>
        <p:spPr>
          <a:xfrm rot="5400000">
            <a:off x="10155600" y="1790640"/>
            <a:ext cx="990360" cy="304560"/>
          </a:xfrm>
          <a:prstGeom prst="rect">
            <a:avLst/>
          </a:prstGeom>
        </p:spPr>
        <p:txBody>
          <a:bodyPr lIns="45720" tIns="91440" rIns="45720" bIns="91440"/>
          <a:lstStyle/>
          <a:p>
            <a:r>
              <a:rPr lang="en-IN" sz="1100">
                <a:solidFill>
                  <a:srgbClr val="FFFFFF"/>
                </a:solidFill>
                <a:latin typeface="Century Gothic"/>
              </a:rPr>
              <a:t>13/04/15</a:t>
            </a:r>
            <a:endParaRPr>
              <a:solidFill>
                <a:prstClr val="black"/>
              </a:solidFill>
            </a:endParaRPr>
          </a:p>
        </p:txBody>
      </p:sp>
      <p:sp>
        <p:nvSpPr>
          <p:cNvPr id="8" name="PlaceHolder 5"/>
          <p:cNvSpPr>
            <a:spLocks noGrp="1"/>
          </p:cNvSpPr>
          <p:nvPr>
            <p:ph type="ftr"/>
          </p:nvPr>
        </p:nvSpPr>
        <p:spPr>
          <a:xfrm rot="5400000">
            <a:off x="8951760" y="3225240"/>
            <a:ext cx="3859560" cy="304560"/>
          </a:xfrm>
          <a:prstGeom prst="rect">
            <a:avLst/>
          </a:prstGeom>
        </p:spPr>
        <p:txBody>
          <a:bodyPr lIns="45720" tIns="91440" rIns="45720" bIns="91440" anchor="b"/>
          <a:lstStyle/>
          <a:p>
            <a:endParaRPr>
              <a:solidFill>
                <a:prstClr val="black"/>
              </a:solidFill>
            </a:endParaRPr>
          </a:p>
        </p:txBody>
      </p:sp>
      <p:sp>
        <p:nvSpPr>
          <p:cNvPr id="9" name="PlaceHolder 6"/>
          <p:cNvSpPr>
            <a:spLocks noGrp="1"/>
          </p:cNvSpPr>
          <p:nvPr>
            <p:ph type="sldNum"/>
          </p:nvPr>
        </p:nvSpPr>
        <p:spPr>
          <a:xfrm>
            <a:off x="10352520" y="295560"/>
            <a:ext cx="837720" cy="767160"/>
          </a:xfrm>
          <a:prstGeom prst="rect">
            <a:avLst/>
          </a:prstGeom>
        </p:spPr>
        <p:txBody>
          <a:bodyPr anchor="b"/>
          <a:lstStyle/>
          <a:p>
            <a:pPr algn="ctr"/>
            <a:fld id="{0EB64082-1F3A-42DE-AF2C-18FAAD333BE6}" type="slidenum">
              <a:rPr lang="en-IN" sz="2800">
                <a:solidFill>
                  <a:srgbClr val="FFFFFF"/>
                </a:solidFill>
                <a:latin typeface="Century Gothic"/>
              </a:rPr>
              <a:pPr algn="ctr"/>
              <a:t>‹#›</a:t>
            </a:fld>
            <a:endParaRPr>
              <a:solidFill>
                <a:prstClr val="black"/>
              </a:solidFill>
            </a:endParaRPr>
          </a:p>
        </p:txBody>
      </p:sp>
      <p:sp>
        <p:nvSpPr>
          <p:cNvPr id="10" name="PlaceHolder 7"/>
          <p:cNvSpPr>
            <a:spLocks noGrp="1"/>
          </p:cNvSpPr>
          <p:nvPr>
            <p:ph type="body"/>
          </p:nvPr>
        </p:nvSpPr>
        <p:spPr>
          <a:xfrm>
            <a:off x="609480" y="1604520"/>
            <a:ext cx="10972440" cy="39769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extLst>
      <p:ext uri="{BB962C8B-B14F-4D97-AF65-F5344CB8AC3E}">
        <p14:creationId xmlns:p14="http://schemas.microsoft.com/office/powerpoint/2010/main" val="37749213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45" name="Picture 7"/>
          <p:cNvPicPr/>
          <p:nvPr/>
        </p:nvPicPr>
        <p:blipFill>
          <a:blip r:embed="rId15"/>
          <a:srcRect l="3610"/>
          <a:stretch>
            <a:fillRect/>
          </a:stretch>
        </p:blipFill>
        <p:spPr>
          <a:xfrm>
            <a:off x="0" y="2669760"/>
            <a:ext cx="4036680" cy="4187880"/>
          </a:xfrm>
          <a:prstGeom prst="rect">
            <a:avLst/>
          </a:prstGeom>
          <a:ln>
            <a:noFill/>
          </a:ln>
        </p:spPr>
      </p:pic>
      <p:pic>
        <p:nvPicPr>
          <p:cNvPr id="46" name="Picture 6"/>
          <p:cNvPicPr/>
          <p:nvPr/>
        </p:nvPicPr>
        <p:blipFill>
          <a:blip r:embed="rId16"/>
          <a:srcRect l="35631"/>
          <a:stretch>
            <a:fillRect/>
          </a:stretch>
        </p:blipFill>
        <p:spPr>
          <a:xfrm>
            <a:off x="0" y="2892240"/>
            <a:ext cx="1522080" cy="2365200"/>
          </a:xfrm>
          <a:prstGeom prst="rect">
            <a:avLst/>
          </a:prstGeom>
          <a:ln>
            <a:noFill/>
          </a:ln>
        </p:spPr>
      </p:pic>
      <p:sp>
        <p:nvSpPr>
          <p:cNvPr id="47" name="CustomShape 1"/>
          <p:cNvSpPr/>
          <p:nvPr/>
        </p:nvSpPr>
        <p:spPr>
          <a:xfrm>
            <a:off x="8609040" y="1676520"/>
            <a:ext cx="2819160" cy="2819160"/>
          </a:xfrm>
          <a:prstGeom prst="ellipse">
            <a:avLst/>
          </a:prstGeom>
          <a:gradFill>
            <a:gsLst>
              <a:gs pos="0">
                <a:srgbClr val="50B9C1"/>
              </a:gs>
              <a:gs pos="100000">
                <a:srgbClr val="50B9C1"/>
              </a:gs>
            </a:gsLst>
            <a:path path="circle"/>
          </a:gradFill>
          <a:ln w="9360">
            <a:noFill/>
          </a:ln>
        </p:spPr>
      </p:sp>
      <p:pic>
        <p:nvPicPr>
          <p:cNvPr id="48" name="Picture 8"/>
          <p:cNvPicPr/>
          <p:nvPr/>
        </p:nvPicPr>
        <p:blipFill>
          <a:blip r:embed="rId17"/>
          <a:srcRect t="28812"/>
          <a:stretch>
            <a:fillRect/>
          </a:stretch>
        </p:blipFill>
        <p:spPr>
          <a:xfrm>
            <a:off x="7999560" y="0"/>
            <a:ext cx="1603080" cy="1141200"/>
          </a:xfrm>
          <a:prstGeom prst="rect">
            <a:avLst/>
          </a:prstGeom>
          <a:ln>
            <a:noFill/>
          </a:ln>
        </p:spPr>
      </p:pic>
      <p:pic>
        <p:nvPicPr>
          <p:cNvPr id="49" name="Picture 9"/>
          <p:cNvPicPr/>
          <p:nvPr/>
        </p:nvPicPr>
        <p:blipFill>
          <a:blip r:embed="rId18"/>
          <a:srcRect b="23297"/>
          <a:stretch>
            <a:fillRect/>
          </a:stretch>
        </p:blipFill>
        <p:spPr>
          <a:xfrm>
            <a:off x="8605800" y="6095880"/>
            <a:ext cx="993240" cy="761760"/>
          </a:xfrm>
          <a:prstGeom prst="rect">
            <a:avLst/>
          </a:prstGeom>
          <a:ln>
            <a:noFill/>
          </a:ln>
        </p:spPr>
      </p:pic>
      <p:sp>
        <p:nvSpPr>
          <p:cNvPr id="50" name="CustomShape 2"/>
          <p:cNvSpPr/>
          <p:nvPr/>
        </p:nvSpPr>
        <p:spPr>
          <a:xfrm>
            <a:off x="10437840" y="0"/>
            <a:ext cx="685440" cy="1142640"/>
          </a:xfrm>
          <a:prstGeom prst="rect">
            <a:avLst/>
          </a:prstGeom>
          <a:solidFill>
            <a:srgbClr val="B01513"/>
          </a:solidFill>
          <a:ln w="9360">
            <a:noFill/>
          </a:ln>
        </p:spPr>
      </p:sp>
      <p:sp>
        <p:nvSpPr>
          <p:cNvPr id="51" name="PlaceHolder 3"/>
          <p:cNvSpPr>
            <a:spLocks noGrp="1"/>
          </p:cNvSpPr>
          <p:nvPr>
            <p:ph type="title"/>
          </p:nvPr>
        </p:nvSpPr>
        <p:spPr>
          <a:xfrm>
            <a:off x="646200" y="452880"/>
            <a:ext cx="9404280" cy="1400040"/>
          </a:xfrm>
          <a:prstGeom prst="rect">
            <a:avLst/>
          </a:prstGeom>
        </p:spPr>
        <p:txBody>
          <a:bodyPr/>
          <a:lstStyle/>
          <a:p>
            <a:pPr>
              <a:lnSpc>
                <a:spcPct val="100000"/>
              </a:lnSpc>
            </a:pPr>
            <a:r>
              <a:rPr lang="en-US" sz="4200">
                <a:solidFill>
                  <a:srgbClr val="EBEBEB"/>
                </a:solidFill>
                <a:latin typeface="Century Gothic"/>
              </a:rPr>
              <a:t>Click to edit the title text formatClick to edit Master title style</a:t>
            </a:r>
            <a:endParaRPr/>
          </a:p>
        </p:txBody>
      </p:sp>
      <p:sp>
        <p:nvSpPr>
          <p:cNvPr id="52" name="PlaceHolder 4"/>
          <p:cNvSpPr>
            <a:spLocks noGrp="1"/>
          </p:cNvSpPr>
          <p:nvPr>
            <p:ph type="body"/>
          </p:nvPr>
        </p:nvSpPr>
        <p:spPr>
          <a:xfrm>
            <a:off x="1103400" y="2053080"/>
            <a:ext cx="8946360" cy="4195080"/>
          </a:xfrm>
          <a:prstGeom prst="rect">
            <a:avLst/>
          </a:prstGeom>
        </p:spPr>
        <p:txBody>
          <a:bodyPr/>
          <a:lstStyle/>
          <a:p>
            <a:pPr>
              <a:buSzPct val="25000"/>
              <a:buFont typeface="StarSymbol"/>
              <a:buChar char=""/>
            </a:pPr>
            <a:r>
              <a:rPr lang="en-US" sz="2000">
                <a:solidFill>
                  <a:srgbClr val="FFFFFF"/>
                </a:solidFill>
                <a:latin typeface="Century Gothic"/>
              </a:rPr>
              <a:t>Click to edit the outline text format</a:t>
            </a:r>
            <a:endParaRPr/>
          </a:p>
          <a:p>
            <a:pPr lvl="1">
              <a:buSzPct val="25000"/>
              <a:buFont typeface="StarSymbol"/>
              <a:buChar char=""/>
            </a:pPr>
            <a:r>
              <a:rPr lang="en-US" sz="2000">
                <a:solidFill>
                  <a:srgbClr val="FFFFFF"/>
                </a:solidFill>
                <a:latin typeface="Century Gothic"/>
              </a:rPr>
              <a:t>Second Outline Level</a:t>
            </a:r>
            <a:endParaRPr/>
          </a:p>
          <a:p>
            <a:pPr lvl="2">
              <a:buSzPct val="25000"/>
              <a:buFont typeface="StarSymbol"/>
              <a:buChar char=""/>
            </a:pPr>
            <a:r>
              <a:rPr lang="en-US" sz="2000">
                <a:solidFill>
                  <a:srgbClr val="FFFFFF"/>
                </a:solidFill>
                <a:latin typeface="Century Gothic"/>
              </a:rPr>
              <a:t>Third Outline Level</a:t>
            </a:r>
            <a:endParaRPr/>
          </a:p>
          <a:p>
            <a:pPr lvl="3">
              <a:buSzPct val="25000"/>
              <a:buFont typeface="StarSymbol"/>
              <a:buChar char=""/>
            </a:pPr>
            <a:r>
              <a:rPr lang="en-US" sz="2000">
                <a:solidFill>
                  <a:srgbClr val="FFFFFF"/>
                </a:solidFill>
                <a:latin typeface="Century Gothic"/>
              </a:rPr>
              <a:t>Fourth Outline Level</a:t>
            </a:r>
            <a:endParaRPr/>
          </a:p>
          <a:p>
            <a:pPr lvl="4">
              <a:buSzPct val="25000"/>
              <a:buFont typeface="StarSymbol"/>
              <a:buChar char=""/>
            </a:pPr>
            <a:r>
              <a:rPr lang="en-US" sz="2000">
                <a:solidFill>
                  <a:srgbClr val="FFFFFF"/>
                </a:solidFill>
                <a:latin typeface="Century Gothic"/>
              </a:rPr>
              <a:t>Fifth Outline Level</a:t>
            </a:r>
            <a:endParaRPr/>
          </a:p>
          <a:p>
            <a:pPr lvl="5">
              <a:buSzPct val="25000"/>
              <a:buFont typeface="StarSymbol"/>
              <a:buChar char=""/>
            </a:pPr>
            <a:r>
              <a:rPr lang="en-US" sz="2000">
                <a:solidFill>
                  <a:srgbClr val="FFFFFF"/>
                </a:solidFill>
                <a:latin typeface="Century Gothic"/>
              </a:rPr>
              <a:t>Sixth Outline Level</a:t>
            </a:r>
            <a:endParaRPr/>
          </a:p>
          <a:p>
            <a:pPr>
              <a:lnSpc>
                <a:spcPct val="100000"/>
              </a:lnSpc>
              <a:buSzPct val="25000"/>
              <a:buFont typeface="Wingdings 3" charset="2"/>
              <a:buChar char=""/>
            </a:pPr>
            <a:r>
              <a:rPr lang="en-US" sz="2000">
                <a:solidFill>
                  <a:srgbClr val="FFFFFF"/>
                </a:solidFill>
                <a:latin typeface="Century Gothic"/>
              </a:rPr>
              <a:t>Seventh Outline LevelClick to edit Master text styles</a:t>
            </a:r>
            <a:endParaRPr/>
          </a:p>
          <a:p>
            <a:pPr lvl="1">
              <a:lnSpc>
                <a:spcPct val="100000"/>
              </a:lnSpc>
              <a:buSzPct val="25000"/>
              <a:buFont typeface="Wingdings 3" charset="2"/>
              <a:buChar char=""/>
            </a:pPr>
            <a:r>
              <a:rPr lang="en-US">
                <a:solidFill>
                  <a:srgbClr val="FFFFFF"/>
                </a:solidFill>
                <a:latin typeface="Century Gothic"/>
              </a:rPr>
              <a:t>Second level</a:t>
            </a:r>
            <a:endParaRPr/>
          </a:p>
          <a:p>
            <a:pPr lvl="2">
              <a:lnSpc>
                <a:spcPct val="100000"/>
              </a:lnSpc>
              <a:buSzPct val="25000"/>
              <a:buFont typeface="Wingdings 3" charset="2"/>
              <a:buChar char=""/>
            </a:pPr>
            <a:r>
              <a:rPr lang="en-US" sz="1600">
                <a:solidFill>
                  <a:srgbClr val="FFFFFF"/>
                </a:solidFill>
                <a:latin typeface="Century Gothic"/>
              </a:rPr>
              <a:t>Third level</a:t>
            </a:r>
            <a:endParaRPr/>
          </a:p>
          <a:p>
            <a:pPr lvl="3">
              <a:lnSpc>
                <a:spcPct val="100000"/>
              </a:lnSpc>
              <a:buSzPct val="25000"/>
              <a:buFont typeface="Wingdings 3" charset="2"/>
              <a:buChar char=""/>
            </a:pPr>
            <a:r>
              <a:rPr lang="en-US" sz="1400">
                <a:solidFill>
                  <a:srgbClr val="FFFFFF"/>
                </a:solidFill>
                <a:latin typeface="Century Gothic"/>
              </a:rPr>
              <a:t>Fourth level</a:t>
            </a:r>
            <a:endParaRPr/>
          </a:p>
          <a:p>
            <a:pPr lvl="4">
              <a:lnSpc>
                <a:spcPct val="100000"/>
              </a:lnSpc>
              <a:buSzPct val="25000"/>
              <a:buFont typeface="Wingdings 3" charset="2"/>
              <a:buChar char=""/>
            </a:pPr>
            <a:r>
              <a:rPr lang="en-US" sz="1400">
                <a:solidFill>
                  <a:srgbClr val="FFFFFF"/>
                </a:solidFill>
                <a:latin typeface="Century Gothic"/>
              </a:rPr>
              <a:t>Fifth level</a:t>
            </a:r>
            <a:endParaRPr/>
          </a:p>
        </p:txBody>
      </p:sp>
      <p:sp>
        <p:nvSpPr>
          <p:cNvPr id="53" name="PlaceHolder 5"/>
          <p:cNvSpPr>
            <a:spLocks noGrp="1"/>
          </p:cNvSpPr>
          <p:nvPr>
            <p:ph type="dt"/>
          </p:nvPr>
        </p:nvSpPr>
        <p:spPr>
          <a:xfrm rot="5400000">
            <a:off x="10155600" y="1790640"/>
            <a:ext cx="990360" cy="304560"/>
          </a:xfrm>
          <a:prstGeom prst="rect">
            <a:avLst/>
          </a:prstGeom>
        </p:spPr>
        <p:txBody>
          <a:bodyPr lIns="45720" tIns="91440" rIns="45720" bIns="91440"/>
          <a:lstStyle/>
          <a:p>
            <a:r>
              <a:rPr lang="en-IN" sz="1100">
                <a:solidFill>
                  <a:srgbClr val="FFFFFF"/>
                </a:solidFill>
                <a:latin typeface="Century Gothic"/>
              </a:rPr>
              <a:t>13/04/15</a:t>
            </a:r>
            <a:endParaRPr>
              <a:solidFill>
                <a:prstClr val="black"/>
              </a:solidFill>
            </a:endParaRPr>
          </a:p>
        </p:txBody>
      </p:sp>
      <p:sp>
        <p:nvSpPr>
          <p:cNvPr id="54" name="PlaceHolder 6"/>
          <p:cNvSpPr>
            <a:spLocks noGrp="1"/>
          </p:cNvSpPr>
          <p:nvPr>
            <p:ph type="ftr"/>
          </p:nvPr>
        </p:nvSpPr>
        <p:spPr>
          <a:xfrm rot="5400000">
            <a:off x="8951760" y="3225240"/>
            <a:ext cx="3859560" cy="304560"/>
          </a:xfrm>
          <a:prstGeom prst="rect">
            <a:avLst/>
          </a:prstGeom>
        </p:spPr>
        <p:txBody>
          <a:bodyPr lIns="45720" tIns="91440" rIns="45720" bIns="91440" anchor="b"/>
          <a:lstStyle/>
          <a:p>
            <a:endParaRPr>
              <a:solidFill>
                <a:prstClr val="black"/>
              </a:solidFill>
            </a:endParaRPr>
          </a:p>
        </p:txBody>
      </p:sp>
      <p:sp>
        <p:nvSpPr>
          <p:cNvPr id="55" name="PlaceHolder 7"/>
          <p:cNvSpPr>
            <a:spLocks noGrp="1"/>
          </p:cNvSpPr>
          <p:nvPr>
            <p:ph type="sldNum"/>
          </p:nvPr>
        </p:nvSpPr>
        <p:spPr>
          <a:xfrm>
            <a:off x="10352520" y="295560"/>
            <a:ext cx="837720" cy="767160"/>
          </a:xfrm>
          <a:prstGeom prst="rect">
            <a:avLst/>
          </a:prstGeom>
        </p:spPr>
        <p:txBody>
          <a:bodyPr anchor="b"/>
          <a:lstStyle/>
          <a:p>
            <a:pPr algn="ctr"/>
            <a:fld id="{A5123307-1EDD-41FD-94DD-7CD2F69A985B}" type="slidenum">
              <a:rPr lang="en-IN" sz="2800">
                <a:solidFill>
                  <a:srgbClr val="FFFFFF"/>
                </a:solidFill>
                <a:latin typeface="Century Gothic"/>
              </a:rPr>
              <a:pPr algn="ctr"/>
              <a:t>‹#›</a:t>
            </a:fld>
            <a:endParaRPr>
              <a:solidFill>
                <a:prstClr val="black"/>
              </a:solidFill>
            </a:endParaRPr>
          </a:p>
        </p:txBody>
      </p:sp>
    </p:spTree>
    <p:extLst>
      <p:ext uri="{BB962C8B-B14F-4D97-AF65-F5344CB8AC3E}">
        <p14:creationId xmlns:p14="http://schemas.microsoft.com/office/powerpoint/2010/main" val="22136126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154880" y="1447920"/>
            <a:ext cx="8825400" cy="3329280"/>
          </a:xfrm>
          <a:prstGeom prst="rect">
            <a:avLst/>
          </a:prstGeom>
        </p:spPr>
        <p:txBody>
          <a:bodyPr anchor="b"/>
          <a:lstStyle/>
          <a:p>
            <a:pPr>
              <a:lnSpc>
                <a:spcPct val="100000"/>
              </a:lnSpc>
            </a:pPr>
            <a:r>
              <a:rPr lang="en-US" sz="7200">
                <a:solidFill>
                  <a:srgbClr val="EBEBEB"/>
                </a:solidFill>
                <a:latin typeface="Century Gothic"/>
              </a:rPr>
              <a:t>Search Engine</a:t>
            </a:r>
            <a:endParaRPr/>
          </a:p>
        </p:txBody>
      </p:sp>
      <p:sp>
        <p:nvSpPr>
          <p:cNvPr id="96" name="TextShape 2"/>
          <p:cNvSpPr txBox="1"/>
          <p:nvPr/>
        </p:nvSpPr>
        <p:spPr>
          <a:xfrm>
            <a:off x="1154880" y="4777560"/>
            <a:ext cx="8825400" cy="861120"/>
          </a:xfrm>
          <a:prstGeom prst="rect">
            <a:avLst/>
          </a:prstGeom>
        </p:spPr>
        <p:txBody>
          <a:bodyPr/>
          <a:lstStyle/>
          <a:p>
            <a:pPr>
              <a:lnSpc>
                <a:spcPct val="100000"/>
              </a:lnSpc>
            </a:pPr>
            <a:r>
              <a:rPr lang="en-IN">
                <a:solidFill>
                  <a:srgbClr val="8AD0D6"/>
                </a:solidFill>
                <a:latin typeface="Century Gothic"/>
              </a:rPr>
              <a:t>multiple text File search engine in C++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46200" y="1842136"/>
            <a:ext cx="9404280" cy="1400400"/>
          </a:xfrm>
        </p:spPr>
        <p:txBody>
          <a:bodyPr/>
          <a:lstStyle/>
          <a:p>
            <a:pPr marL="0" indent="0">
              <a:buNone/>
            </a:pPr>
            <a:r>
              <a:rPr lang="en-IN" sz="2400" dirty="0" smtClean="0">
                <a:solidFill>
                  <a:schemeClr val="bg1"/>
                </a:solidFill>
              </a:rPr>
              <a:t>PROS</a:t>
            </a:r>
          </a:p>
          <a:p>
            <a:pPr marL="0" indent="0">
              <a:buNone/>
            </a:pPr>
            <a:r>
              <a:rPr lang="en-IN" sz="1800" dirty="0" smtClean="0">
                <a:solidFill>
                  <a:schemeClr val="bg1"/>
                </a:solidFill>
              </a:rPr>
              <a:t>	1.    Insertion is </a:t>
            </a:r>
            <a:r>
              <a:rPr lang="el-GR" sz="1800" dirty="0" smtClean="0">
                <a:solidFill>
                  <a:schemeClr val="bg1"/>
                </a:solidFill>
              </a:rPr>
              <a:t>θ</a:t>
            </a:r>
            <a:r>
              <a:rPr lang="en-IN" sz="1800" dirty="0" smtClean="0">
                <a:solidFill>
                  <a:schemeClr val="bg1"/>
                </a:solidFill>
              </a:rPr>
              <a:t>(n*</a:t>
            </a:r>
            <a:r>
              <a:rPr lang="el-GR" sz="1800" dirty="0" smtClean="0">
                <a:solidFill>
                  <a:schemeClr val="bg1"/>
                </a:solidFill>
              </a:rPr>
              <a:t>α</a:t>
            </a:r>
            <a:r>
              <a:rPr lang="en-IN" sz="1800" dirty="0" smtClean="0">
                <a:solidFill>
                  <a:schemeClr val="bg1"/>
                </a:solidFill>
              </a:rPr>
              <a:t>/f) which is better than </a:t>
            </a:r>
            <a:r>
              <a:rPr lang="el-GR" sz="1800" dirty="0" smtClean="0">
                <a:solidFill>
                  <a:schemeClr val="bg1"/>
                </a:solidFill>
              </a:rPr>
              <a:t>θ</a:t>
            </a:r>
            <a:r>
              <a:rPr lang="en-IN" sz="1800" dirty="0" smtClean="0">
                <a:solidFill>
                  <a:schemeClr val="bg1"/>
                </a:solidFill>
              </a:rPr>
              <a:t>(n) of case 1. f is average </a:t>
            </a:r>
          </a:p>
          <a:p>
            <a:pPr marL="0" indent="0">
              <a:buNone/>
            </a:pPr>
            <a:r>
              <a:rPr lang="en-IN" sz="1800" dirty="0" smtClean="0">
                <a:solidFill>
                  <a:schemeClr val="bg1"/>
                </a:solidFill>
              </a:rPr>
              <a:t>	       frequency of words.</a:t>
            </a:r>
          </a:p>
          <a:p>
            <a:pPr marL="0" indent="0">
              <a:buNone/>
            </a:pPr>
            <a:r>
              <a:rPr lang="en-IN" sz="1800" dirty="0">
                <a:solidFill>
                  <a:schemeClr val="bg1"/>
                </a:solidFill>
              </a:rPr>
              <a:t>	</a:t>
            </a:r>
            <a:r>
              <a:rPr lang="en-IN" sz="1800" dirty="0" smtClean="0">
                <a:solidFill>
                  <a:schemeClr val="bg1"/>
                </a:solidFill>
              </a:rPr>
              <a:t>2.    Searching is O(</a:t>
            </a:r>
            <a:r>
              <a:rPr lang="el-GR" sz="1800" dirty="0">
                <a:solidFill>
                  <a:schemeClr val="bg1"/>
                </a:solidFill>
              </a:rPr>
              <a:t>α</a:t>
            </a:r>
            <a:r>
              <a:rPr lang="en-IN" sz="1800" dirty="0">
                <a:solidFill>
                  <a:schemeClr val="bg1"/>
                </a:solidFill>
              </a:rPr>
              <a:t>/f</a:t>
            </a:r>
            <a:r>
              <a:rPr lang="en-IN" sz="1800" dirty="0" smtClean="0">
                <a:solidFill>
                  <a:schemeClr val="bg1"/>
                </a:solidFill>
              </a:rPr>
              <a:t>) which is better than </a:t>
            </a:r>
            <a:r>
              <a:rPr lang="el-GR" sz="1800" dirty="0">
                <a:solidFill>
                  <a:schemeClr val="bg1"/>
                </a:solidFill>
              </a:rPr>
              <a:t>θ</a:t>
            </a:r>
            <a:r>
              <a:rPr lang="en-IN" sz="1800" dirty="0">
                <a:solidFill>
                  <a:schemeClr val="bg1"/>
                </a:solidFill>
              </a:rPr>
              <a:t>(n) </a:t>
            </a:r>
            <a:r>
              <a:rPr lang="en-IN" sz="1800" dirty="0" smtClean="0">
                <a:solidFill>
                  <a:schemeClr val="bg1"/>
                </a:solidFill>
              </a:rPr>
              <a:t> of case 1</a:t>
            </a:r>
          </a:p>
          <a:p>
            <a:pPr marL="0" indent="0">
              <a:buNone/>
            </a:pPr>
            <a:r>
              <a:rPr lang="en-IN" sz="1800" dirty="0">
                <a:solidFill>
                  <a:schemeClr val="bg1"/>
                </a:solidFill>
              </a:rPr>
              <a:t>	</a:t>
            </a:r>
            <a:r>
              <a:rPr lang="en-IN" sz="1800" dirty="0" smtClean="0">
                <a:solidFill>
                  <a:schemeClr val="bg1"/>
                </a:solidFill>
              </a:rPr>
              <a:t>3.    Space complexity of case 2 is θ(</a:t>
            </a:r>
            <a:r>
              <a:rPr lang="el-GR" sz="1800" dirty="0">
                <a:solidFill>
                  <a:schemeClr val="bg1"/>
                </a:solidFill>
              </a:rPr>
              <a:t>α</a:t>
            </a:r>
            <a:r>
              <a:rPr lang="en-IN" sz="1800" dirty="0">
                <a:solidFill>
                  <a:schemeClr val="bg1"/>
                </a:solidFill>
              </a:rPr>
              <a:t>/f</a:t>
            </a:r>
            <a:r>
              <a:rPr lang="en-IN" sz="1800" dirty="0" smtClean="0">
                <a:solidFill>
                  <a:schemeClr val="bg1"/>
                </a:solidFill>
              </a:rPr>
              <a:t>) better than </a:t>
            </a:r>
            <a:r>
              <a:rPr lang="el-GR" sz="1800" dirty="0" smtClean="0">
                <a:solidFill>
                  <a:schemeClr val="bg1"/>
                </a:solidFill>
              </a:rPr>
              <a:t>θ</a:t>
            </a:r>
            <a:r>
              <a:rPr lang="en-IN" sz="1800" dirty="0" smtClean="0">
                <a:solidFill>
                  <a:schemeClr val="bg1"/>
                </a:solidFill>
              </a:rPr>
              <a:t>(n) of first case.</a:t>
            </a:r>
          </a:p>
          <a:p>
            <a:pPr marL="0" indent="0">
              <a:buNone/>
            </a:pPr>
            <a:r>
              <a:rPr lang="en-IN" sz="1800" dirty="0">
                <a:solidFill>
                  <a:schemeClr val="bg1"/>
                </a:solidFill>
              </a:rPr>
              <a:t>	</a:t>
            </a:r>
            <a:r>
              <a:rPr lang="en-IN" sz="1800" dirty="0" smtClean="0">
                <a:solidFill>
                  <a:schemeClr val="bg1"/>
                </a:solidFill>
              </a:rPr>
              <a:t>4.    </a:t>
            </a:r>
            <a:r>
              <a:rPr lang="en-IN" sz="1800" dirty="0">
                <a:solidFill>
                  <a:schemeClr val="bg1"/>
                </a:solidFill>
              </a:rPr>
              <a:t>A</a:t>
            </a:r>
            <a:r>
              <a:rPr lang="en-IN" sz="1800" dirty="0" smtClean="0">
                <a:solidFill>
                  <a:schemeClr val="bg1"/>
                </a:solidFill>
              </a:rPr>
              <a:t>s no pointers used so a constant but visible amount of space saved.</a:t>
            </a:r>
          </a:p>
          <a:p>
            <a:pPr marL="0" indent="0">
              <a:buNone/>
            </a:pPr>
            <a:r>
              <a:rPr lang="en-IN" sz="2400" dirty="0" smtClean="0">
                <a:solidFill>
                  <a:schemeClr val="bg1"/>
                </a:solidFill>
              </a:rPr>
              <a:t>CONS</a:t>
            </a:r>
          </a:p>
          <a:p>
            <a:pPr marL="0" indent="0">
              <a:buNone/>
            </a:pPr>
            <a:r>
              <a:rPr lang="en-IN" sz="2400" dirty="0" smtClean="0">
                <a:solidFill>
                  <a:schemeClr val="bg1"/>
                </a:solidFill>
              </a:rPr>
              <a:t>	     </a:t>
            </a:r>
            <a:r>
              <a:rPr lang="en-IN" sz="1800" dirty="0" smtClean="0">
                <a:solidFill>
                  <a:schemeClr val="bg1"/>
                </a:solidFill>
              </a:rPr>
              <a:t>Case 5 is better than this case in all the three complexities.</a:t>
            </a:r>
            <a:endParaRPr lang="en-IN" sz="2400" dirty="0">
              <a:solidFill>
                <a:schemeClr val="bg1"/>
              </a:solidFill>
            </a:endParaRPr>
          </a:p>
        </p:txBody>
      </p:sp>
      <p:sp>
        <p:nvSpPr>
          <p:cNvPr id="2" name="Title 1"/>
          <p:cNvSpPr>
            <a:spLocks noGrp="1"/>
          </p:cNvSpPr>
          <p:nvPr>
            <p:ph type="title"/>
          </p:nvPr>
        </p:nvSpPr>
        <p:spPr/>
        <p:txBody>
          <a:bodyPr/>
          <a:lstStyle/>
          <a:p>
            <a:r>
              <a:rPr lang="en-IN" sz="2400" dirty="0" smtClean="0">
                <a:solidFill>
                  <a:schemeClr val="bg1"/>
                </a:solidFill>
              </a:rPr>
              <a:t>Case 2: Continued</a:t>
            </a:r>
            <a:endParaRPr lang="en-IN" sz="2400" dirty="0">
              <a:solidFill>
                <a:schemeClr val="bg1"/>
              </a:solidFill>
            </a:endParaRPr>
          </a:p>
        </p:txBody>
      </p:sp>
    </p:spTree>
    <p:extLst>
      <p:ext uri="{BB962C8B-B14F-4D97-AF65-F5344CB8AC3E}">
        <p14:creationId xmlns:p14="http://schemas.microsoft.com/office/powerpoint/2010/main" val="3072796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46200" y="1479874"/>
            <a:ext cx="5597651" cy="4195440"/>
          </a:xfrm>
        </p:spPr>
        <p:txBody>
          <a:bodyPr/>
          <a:lstStyle/>
          <a:p>
            <a:pPr marL="0" indent="0">
              <a:buNone/>
            </a:pPr>
            <a:r>
              <a:rPr lang="en-IN" sz="2000" dirty="0" smtClean="0">
                <a:solidFill>
                  <a:schemeClr val="bg1"/>
                </a:solidFill>
              </a:rPr>
              <a:t>The file pointer extracts words one by one form </a:t>
            </a:r>
          </a:p>
          <a:p>
            <a:pPr marL="0" indent="0">
              <a:buNone/>
            </a:pPr>
            <a:r>
              <a:rPr lang="en-IN" sz="2000" dirty="0" smtClean="0">
                <a:solidFill>
                  <a:schemeClr val="bg1"/>
                </a:solidFill>
              </a:rPr>
              <a:t>each file, which </a:t>
            </a:r>
            <a:r>
              <a:rPr lang="en-IN" sz="2000" dirty="0" err="1" smtClean="0">
                <a:solidFill>
                  <a:schemeClr val="bg1"/>
                </a:solidFill>
              </a:rPr>
              <a:t>thenare</a:t>
            </a:r>
            <a:r>
              <a:rPr lang="en-IN" sz="2000" dirty="0" smtClean="0">
                <a:solidFill>
                  <a:schemeClr val="bg1"/>
                </a:solidFill>
              </a:rPr>
              <a:t> converted to lowercase </a:t>
            </a:r>
          </a:p>
          <a:p>
            <a:pPr marL="0" indent="0">
              <a:buNone/>
            </a:pPr>
            <a:r>
              <a:rPr lang="en-IN" sz="2000" dirty="0" smtClean="0">
                <a:solidFill>
                  <a:schemeClr val="bg1"/>
                </a:solidFill>
              </a:rPr>
              <a:t>and reduced to alpha-numeric form and inserted </a:t>
            </a:r>
          </a:p>
          <a:p>
            <a:pPr marL="0" indent="0">
              <a:buNone/>
            </a:pPr>
            <a:r>
              <a:rPr lang="en-IN" sz="2000" dirty="0" smtClean="0">
                <a:solidFill>
                  <a:schemeClr val="bg1"/>
                </a:solidFill>
              </a:rPr>
              <a:t>in a linked list.   </a:t>
            </a:r>
            <a:endParaRPr lang="en-IN" sz="2000" dirty="0">
              <a:solidFill>
                <a:schemeClr val="bg1"/>
              </a:solidFill>
            </a:endParaRPr>
          </a:p>
        </p:txBody>
      </p:sp>
      <p:sp>
        <p:nvSpPr>
          <p:cNvPr id="2" name="Title 1"/>
          <p:cNvSpPr>
            <a:spLocks noGrp="1"/>
          </p:cNvSpPr>
          <p:nvPr>
            <p:ph type="title"/>
          </p:nvPr>
        </p:nvSpPr>
        <p:spPr/>
        <p:txBody>
          <a:bodyPr/>
          <a:lstStyle/>
          <a:p>
            <a:r>
              <a:rPr lang="en-IN" sz="2400" dirty="0" smtClean="0">
                <a:solidFill>
                  <a:schemeClr val="bg1"/>
                </a:solidFill>
              </a:rPr>
              <a:t>Case 3:</a:t>
            </a:r>
            <a:endParaRPr lang="en-IN" sz="2400" dirty="0">
              <a:solidFill>
                <a:schemeClr val="bg1"/>
              </a:solidFill>
            </a:endParaRPr>
          </a:p>
        </p:txBody>
      </p:sp>
      <p:pic>
        <p:nvPicPr>
          <p:cNvPr id="4" name="Picture 3"/>
          <p:cNvPicPr>
            <a:picLocks noChangeAspect="1"/>
          </p:cNvPicPr>
          <p:nvPr/>
        </p:nvPicPr>
        <p:blipFill>
          <a:blip r:embed="rId2"/>
          <a:stretch>
            <a:fillRect/>
          </a:stretch>
        </p:blipFill>
        <p:spPr>
          <a:xfrm>
            <a:off x="6721664" y="1605919"/>
            <a:ext cx="4972050" cy="3943350"/>
          </a:xfrm>
          <a:prstGeom prst="rect">
            <a:avLst/>
          </a:prstGeom>
        </p:spPr>
      </p:pic>
    </p:spTree>
    <p:extLst>
      <p:ext uri="{BB962C8B-B14F-4D97-AF65-F5344CB8AC3E}">
        <p14:creationId xmlns:p14="http://schemas.microsoft.com/office/powerpoint/2010/main" val="4251925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solidFill>
                  <a:schemeClr val="bg1"/>
                </a:solidFill>
              </a:rPr>
              <a:t>Case 3: Continued</a:t>
            </a:r>
            <a:endParaRPr lang="en-IN" sz="2400" dirty="0">
              <a:solidFill>
                <a:schemeClr val="bg1"/>
              </a:solidFill>
            </a:endParaRPr>
          </a:p>
        </p:txBody>
      </p:sp>
      <p:sp>
        <p:nvSpPr>
          <p:cNvPr id="3" name="Subtitle 2"/>
          <p:cNvSpPr>
            <a:spLocks noGrp="1"/>
          </p:cNvSpPr>
          <p:nvPr>
            <p:ph type="subTitle"/>
          </p:nvPr>
        </p:nvSpPr>
        <p:spPr>
          <a:xfrm>
            <a:off x="646200" y="1848615"/>
            <a:ext cx="4792433" cy="4195440"/>
          </a:xfrm>
        </p:spPr>
        <p:txBody>
          <a:bodyPr/>
          <a:lstStyle/>
          <a:p>
            <a:pPr marL="0" indent="0">
              <a:buNone/>
            </a:pPr>
            <a:r>
              <a:rPr lang="en-IN" sz="1800" dirty="0" smtClean="0">
                <a:solidFill>
                  <a:schemeClr val="bg1"/>
                </a:solidFill>
              </a:rPr>
              <a:t>The word to be searched is converted to</a:t>
            </a:r>
          </a:p>
          <a:p>
            <a:pPr marL="0" indent="0">
              <a:buNone/>
            </a:pPr>
            <a:r>
              <a:rPr lang="en-IN" sz="1800" dirty="0" smtClean="0">
                <a:solidFill>
                  <a:schemeClr val="bg1"/>
                </a:solidFill>
              </a:rPr>
              <a:t>lowercase then it is searched in the list created</a:t>
            </a:r>
          </a:p>
          <a:p>
            <a:pPr marL="0" indent="0">
              <a:buNone/>
            </a:pPr>
            <a:r>
              <a:rPr lang="en-IN" sz="1800" dirty="0">
                <a:solidFill>
                  <a:schemeClr val="bg1"/>
                </a:solidFill>
              </a:rPr>
              <a:t>f</a:t>
            </a:r>
            <a:r>
              <a:rPr lang="en-IN" sz="1800" dirty="0" smtClean="0">
                <a:solidFill>
                  <a:schemeClr val="bg1"/>
                </a:solidFill>
              </a:rPr>
              <a:t>or this file. If found then frequency is then </a:t>
            </a:r>
          </a:p>
          <a:p>
            <a:pPr marL="0" indent="0">
              <a:buNone/>
            </a:pPr>
            <a:r>
              <a:rPr lang="en-IN" sz="1800" dirty="0" smtClean="0">
                <a:solidFill>
                  <a:schemeClr val="bg1"/>
                </a:solidFill>
              </a:rPr>
              <a:t>known. Similarly for all files frequency of the </a:t>
            </a:r>
          </a:p>
          <a:p>
            <a:pPr marL="0" indent="0">
              <a:buNone/>
            </a:pPr>
            <a:r>
              <a:rPr lang="en-IN" sz="1800" dirty="0">
                <a:solidFill>
                  <a:schemeClr val="bg1"/>
                </a:solidFill>
              </a:rPr>
              <a:t>w</a:t>
            </a:r>
            <a:r>
              <a:rPr lang="en-IN" sz="1800" dirty="0" smtClean="0">
                <a:solidFill>
                  <a:schemeClr val="bg1"/>
                </a:solidFill>
              </a:rPr>
              <a:t>ord is computed and stored. Then the files </a:t>
            </a:r>
          </a:p>
          <a:p>
            <a:pPr marL="0" indent="0">
              <a:buNone/>
            </a:pPr>
            <a:r>
              <a:rPr lang="en-IN" sz="1800" dirty="0" smtClean="0">
                <a:solidFill>
                  <a:schemeClr val="bg1"/>
                </a:solidFill>
              </a:rPr>
              <a:t>are sorted accordingly and displayed.  </a:t>
            </a:r>
            <a:endParaRPr lang="en-IN" sz="1800" dirty="0">
              <a:solidFill>
                <a:schemeClr val="bg1"/>
              </a:solidFill>
            </a:endParaRPr>
          </a:p>
        </p:txBody>
      </p:sp>
      <p:pic>
        <p:nvPicPr>
          <p:cNvPr id="5" name="Picture 4"/>
          <p:cNvPicPr>
            <a:picLocks noChangeAspect="1"/>
          </p:cNvPicPr>
          <p:nvPr/>
        </p:nvPicPr>
        <p:blipFill>
          <a:blip r:embed="rId2"/>
          <a:stretch>
            <a:fillRect/>
          </a:stretch>
        </p:blipFill>
        <p:spPr>
          <a:xfrm>
            <a:off x="6010559" y="2053080"/>
            <a:ext cx="5848350" cy="3990975"/>
          </a:xfrm>
          <a:prstGeom prst="rect">
            <a:avLst/>
          </a:prstGeom>
        </p:spPr>
      </p:pic>
    </p:spTree>
    <p:extLst>
      <p:ext uri="{BB962C8B-B14F-4D97-AF65-F5344CB8AC3E}">
        <p14:creationId xmlns:p14="http://schemas.microsoft.com/office/powerpoint/2010/main" val="3634645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solidFill>
                  <a:schemeClr val="bg1"/>
                </a:solidFill>
              </a:rPr>
              <a:t>Case 3: Continued</a:t>
            </a:r>
            <a:endParaRPr lang="en-IN" sz="2400" dirty="0">
              <a:solidFill>
                <a:schemeClr val="bg1"/>
              </a:solidFill>
            </a:endParaRPr>
          </a:p>
        </p:txBody>
      </p:sp>
      <p:sp>
        <p:nvSpPr>
          <p:cNvPr id="3" name="Subtitle 2"/>
          <p:cNvSpPr>
            <a:spLocks noGrp="1"/>
          </p:cNvSpPr>
          <p:nvPr>
            <p:ph type="subTitle"/>
          </p:nvPr>
        </p:nvSpPr>
        <p:spPr>
          <a:xfrm>
            <a:off x="646200" y="1698239"/>
            <a:ext cx="8946360" cy="1126848"/>
          </a:xfrm>
        </p:spPr>
        <p:txBody>
          <a:bodyPr/>
          <a:lstStyle/>
          <a:p>
            <a:pPr marL="0" indent="0">
              <a:buNone/>
            </a:pPr>
            <a:r>
              <a:rPr lang="en-IN" sz="2000" dirty="0" smtClean="0">
                <a:solidFill>
                  <a:schemeClr val="bg1"/>
                </a:solidFill>
              </a:rPr>
              <a:t>This is brute force method to search for a word in file.</a:t>
            </a:r>
          </a:p>
          <a:p>
            <a:pPr marL="0" indent="0">
              <a:buNone/>
            </a:pPr>
            <a:r>
              <a:rPr lang="en-IN" sz="2000" dirty="0" smtClean="0">
                <a:solidFill>
                  <a:schemeClr val="bg1"/>
                </a:solidFill>
              </a:rPr>
              <a:t>Time complexity is </a:t>
            </a:r>
            <a:r>
              <a:rPr lang="el-GR" sz="2000" dirty="0" smtClean="0">
                <a:solidFill>
                  <a:schemeClr val="bg1"/>
                </a:solidFill>
              </a:rPr>
              <a:t>θ</a:t>
            </a:r>
            <a:r>
              <a:rPr lang="en-IN" sz="2000" dirty="0" smtClean="0">
                <a:solidFill>
                  <a:schemeClr val="bg1"/>
                </a:solidFill>
              </a:rPr>
              <a:t>(n) and space complexity is also </a:t>
            </a:r>
            <a:r>
              <a:rPr lang="el-GR" sz="2000" dirty="0" smtClean="0">
                <a:solidFill>
                  <a:schemeClr val="bg1"/>
                </a:solidFill>
              </a:rPr>
              <a:t>θ</a:t>
            </a:r>
            <a:r>
              <a:rPr lang="en-IN" sz="2000" dirty="0" smtClean="0">
                <a:solidFill>
                  <a:schemeClr val="bg1"/>
                </a:solidFill>
              </a:rPr>
              <a:t>(n).</a:t>
            </a:r>
          </a:p>
          <a:p>
            <a:pPr marL="0" indent="0">
              <a:buNone/>
            </a:pPr>
            <a:r>
              <a:rPr lang="en-IN" sz="2000" dirty="0" smtClean="0">
                <a:solidFill>
                  <a:schemeClr val="bg1"/>
                </a:solidFill>
              </a:rPr>
              <a:t>The worst in all the cases.</a:t>
            </a:r>
          </a:p>
        </p:txBody>
      </p:sp>
    </p:spTree>
    <p:extLst>
      <p:ext uri="{BB962C8B-B14F-4D97-AF65-F5344CB8AC3E}">
        <p14:creationId xmlns:p14="http://schemas.microsoft.com/office/powerpoint/2010/main" val="2892360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46200" y="2015111"/>
            <a:ext cx="6123090" cy="2077275"/>
          </a:xfrm>
        </p:spPr>
        <p:txBody>
          <a:bodyPr/>
          <a:lstStyle/>
          <a:p>
            <a:pPr marL="0" indent="0" algn="just">
              <a:buNone/>
            </a:pPr>
            <a:r>
              <a:rPr lang="en-IN" sz="1800" dirty="0" smtClean="0">
                <a:solidFill>
                  <a:schemeClr val="bg1"/>
                </a:solidFill>
              </a:rPr>
              <a:t>For each file the file pointer extracts a word(white space</a:t>
            </a:r>
          </a:p>
          <a:p>
            <a:pPr marL="0" indent="0" algn="just">
              <a:buNone/>
            </a:pPr>
            <a:r>
              <a:rPr lang="en-IN" sz="1800" dirty="0" smtClean="0">
                <a:solidFill>
                  <a:schemeClr val="bg1"/>
                </a:solidFill>
              </a:rPr>
              <a:t>separated ). The word is then reduced to alpha-numeric form</a:t>
            </a:r>
          </a:p>
          <a:p>
            <a:pPr marL="0" indent="0" algn="just">
              <a:buNone/>
            </a:pPr>
            <a:r>
              <a:rPr lang="en-IN" sz="1800" dirty="0">
                <a:solidFill>
                  <a:schemeClr val="bg1"/>
                </a:solidFill>
              </a:rPr>
              <a:t>b</a:t>
            </a:r>
            <a:r>
              <a:rPr lang="en-IN" sz="1800" dirty="0" smtClean="0">
                <a:solidFill>
                  <a:schemeClr val="bg1"/>
                </a:solidFill>
              </a:rPr>
              <a:t>y removing non-alphanumeric characters. Then the </a:t>
            </a:r>
          </a:p>
          <a:p>
            <a:pPr marL="0" indent="0" algn="just">
              <a:buNone/>
            </a:pPr>
            <a:r>
              <a:rPr lang="en-IN" sz="1800" dirty="0" smtClean="0">
                <a:solidFill>
                  <a:schemeClr val="bg1"/>
                </a:solidFill>
              </a:rPr>
              <a:t>substring  is reduced to lowercase then it is searched in the </a:t>
            </a:r>
          </a:p>
          <a:p>
            <a:pPr marL="0" indent="0" algn="just">
              <a:buNone/>
            </a:pPr>
            <a:r>
              <a:rPr lang="en-IN" sz="1800" dirty="0" smtClean="0">
                <a:solidFill>
                  <a:schemeClr val="bg1"/>
                </a:solidFill>
              </a:rPr>
              <a:t>map for that particular file. If the word is found then is </a:t>
            </a:r>
          </a:p>
          <a:p>
            <a:pPr marL="0" indent="0" algn="just">
              <a:buNone/>
            </a:pPr>
            <a:r>
              <a:rPr lang="en-IN" sz="1800" dirty="0" smtClean="0">
                <a:solidFill>
                  <a:schemeClr val="bg1"/>
                </a:solidFill>
              </a:rPr>
              <a:t>frequency is incremented by 1 else the word is added as a </a:t>
            </a:r>
          </a:p>
          <a:p>
            <a:pPr marL="0" indent="0" algn="just">
              <a:buNone/>
            </a:pPr>
            <a:r>
              <a:rPr lang="en-IN" sz="1800" dirty="0" smtClean="0">
                <a:solidFill>
                  <a:schemeClr val="bg1"/>
                </a:solidFill>
              </a:rPr>
              <a:t>new node to the balanced tree(map) . Then the same </a:t>
            </a:r>
          </a:p>
          <a:p>
            <a:pPr marL="0" indent="0" algn="just">
              <a:buNone/>
            </a:pPr>
            <a:r>
              <a:rPr lang="en-IN" sz="1800" dirty="0" smtClean="0">
                <a:solidFill>
                  <a:schemeClr val="bg1"/>
                </a:solidFill>
              </a:rPr>
              <a:t>procedure is followed till end of file is reached.</a:t>
            </a:r>
          </a:p>
          <a:p>
            <a:pPr marL="0" indent="0" algn="just">
              <a:buNone/>
            </a:pPr>
            <a:r>
              <a:rPr lang="en-IN" sz="1800" dirty="0" smtClean="0"/>
              <a:t>   </a:t>
            </a:r>
            <a:endParaRPr lang="en-IN" sz="1800" dirty="0"/>
          </a:p>
        </p:txBody>
      </p:sp>
      <p:sp>
        <p:nvSpPr>
          <p:cNvPr id="2" name="Title 1"/>
          <p:cNvSpPr>
            <a:spLocks noGrp="1"/>
          </p:cNvSpPr>
          <p:nvPr>
            <p:ph type="title"/>
          </p:nvPr>
        </p:nvSpPr>
        <p:spPr/>
        <p:txBody>
          <a:bodyPr/>
          <a:lstStyle/>
          <a:p>
            <a:r>
              <a:rPr lang="en-IN" sz="2400" dirty="0" smtClean="0">
                <a:solidFill>
                  <a:schemeClr val="bg1"/>
                </a:solidFill>
              </a:rPr>
              <a:t>Case 4: Maps for each file</a:t>
            </a:r>
            <a:endParaRPr lang="en-IN" sz="2400" dirty="0">
              <a:solidFill>
                <a:schemeClr val="bg1"/>
              </a:solidFill>
            </a:endParaRPr>
          </a:p>
        </p:txBody>
      </p:sp>
      <p:pic>
        <p:nvPicPr>
          <p:cNvPr id="4" name="Picture 3"/>
          <p:cNvPicPr>
            <a:picLocks noChangeAspect="1"/>
          </p:cNvPicPr>
          <p:nvPr/>
        </p:nvPicPr>
        <p:blipFill>
          <a:blip r:embed="rId2"/>
          <a:stretch>
            <a:fillRect/>
          </a:stretch>
        </p:blipFill>
        <p:spPr>
          <a:xfrm>
            <a:off x="6916215" y="1264164"/>
            <a:ext cx="4807211" cy="4652140"/>
          </a:xfrm>
          <a:prstGeom prst="rect">
            <a:avLst/>
          </a:prstGeom>
        </p:spPr>
      </p:pic>
    </p:spTree>
    <p:extLst>
      <p:ext uri="{BB962C8B-B14F-4D97-AF65-F5344CB8AC3E}">
        <p14:creationId xmlns:p14="http://schemas.microsoft.com/office/powerpoint/2010/main" val="236030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46200" y="1425283"/>
            <a:ext cx="4669603" cy="4195440"/>
          </a:xfrm>
        </p:spPr>
        <p:txBody>
          <a:bodyPr/>
          <a:lstStyle/>
          <a:p>
            <a:pPr marL="0" indent="0" algn="just">
              <a:buNone/>
            </a:pPr>
            <a:r>
              <a:rPr lang="en-IN" sz="1800" dirty="0" smtClean="0">
                <a:solidFill>
                  <a:schemeClr val="bg1"/>
                </a:solidFill>
              </a:rPr>
              <a:t>The word to be searched is entered, then it is </a:t>
            </a:r>
          </a:p>
          <a:p>
            <a:pPr marL="0" indent="0" algn="just">
              <a:buNone/>
            </a:pPr>
            <a:r>
              <a:rPr lang="en-IN" sz="1800" dirty="0" smtClean="0">
                <a:solidFill>
                  <a:schemeClr val="bg1"/>
                </a:solidFill>
              </a:rPr>
              <a:t>converted to lowercase and searched in the </a:t>
            </a:r>
          </a:p>
          <a:p>
            <a:pPr marL="0" indent="0" algn="just">
              <a:buNone/>
            </a:pPr>
            <a:r>
              <a:rPr lang="en-IN" sz="1800" dirty="0" smtClean="0">
                <a:solidFill>
                  <a:schemeClr val="bg1"/>
                </a:solidFill>
              </a:rPr>
              <a:t>map of the particular file. If found then its </a:t>
            </a:r>
          </a:p>
          <a:p>
            <a:pPr marL="0" indent="0" algn="just">
              <a:buNone/>
            </a:pPr>
            <a:r>
              <a:rPr lang="en-IN" sz="1800" dirty="0" smtClean="0">
                <a:solidFill>
                  <a:schemeClr val="bg1"/>
                </a:solidFill>
              </a:rPr>
              <a:t>Frequency is returned otherwise 0 is returned.</a:t>
            </a:r>
          </a:p>
          <a:p>
            <a:pPr marL="0" indent="0" algn="just">
              <a:buNone/>
            </a:pPr>
            <a:r>
              <a:rPr lang="en-IN" sz="1800" dirty="0" smtClean="0">
                <a:solidFill>
                  <a:schemeClr val="bg1"/>
                </a:solidFill>
              </a:rPr>
              <a:t>Similarly the frequency of the word in each file </a:t>
            </a:r>
          </a:p>
          <a:p>
            <a:pPr marL="0" indent="0" algn="just">
              <a:buNone/>
            </a:pPr>
            <a:r>
              <a:rPr lang="en-IN" sz="1800" dirty="0" smtClean="0">
                <a:solidFill>
                  <a:schemeClr val="bg1"/>
                </a:solidFill>
              </a:rPr>
              <a:t>is found and stored. And then the files are </a:t>
            </a:r>
          </a:p>
          <a:p>
            <a:pPr marL="0" indent="0" algn="just">
              <a:buNone/>
            </a:pPr>
            <a:r>
              <a:rPr lang="en-IN" sz="1800" dirty="0" smtClean="0">
                <a:solidFill>
                  <a:schemeClr val="bg1"/>
                </a:solidFill>
              </a:rPr>
              <a:t>sorted according to their frequencies.   </a:t>
            </a:r>
          </a:p>
        </p:txBody>
      </p:sp>
      <p:sp>
        <p:nvSpPr>
          <p:cNvPr id="2" name="Title 1"/>
          <p:cNvSpPr>
            <a:spLocks noGrp="1"/>
          </p:cNvSpPr>
          <p:nvPr>
            <p:ph type="title"/>
          </p:nvPr>
        </p:nvSpPr>
        <p:spPr/>
        <p:txBody>
          <a:bodyPr/>
          <a:lstStyle/>
          <a:p>
            <a:r>
              <a:rPr lang="en-IN" sz="2400" dirty="0" smtClean="0">
                <a:solidFill>
                  <a:schemeClr val="bg1"/>
                </a:solidFill>
              </a:rPr>
              <a:t>Case 4: continued</a:t>
            </a:r>
            <a:endParaRPr lang="en-IN" sz="2400" dirty="0">
              <a:solidFill>
                <a:schemeClr val="bg1"/>
              </a:solidFill>
            </a:endParaRPr>
          </a:p>
        </p:txBody>
      </p:sp>
      <p:pic>
        <p:nvPicPr>
          <p:cNvPr id="4" name="Picture 3"/>
          <p:cNvPicPr>
            <a:picLocks noChangeAspect="1"/>
          </p:cNvPicPr>
          <p:nvPr/>
        </p:nvPicPr>
        <p:blipFill>
          <a:blip r:embed="rId2"/>
          <a:stretch>
            <a:fillRect/>
          </a:stretch>
        </p:blipFill>
        <p:spPr>
          <a:xfrm>
            <a:off x="5964853" y="1743195"/>
            <a:ext cx="5857875" cy="4505325"/>
          </a:xfrm>
          <a:prstGeom prst="rect">
            <a:avLst/>
          </a:prstGeom>
        </p:spPr>
      </p:pic>
    </p:spTree>
    <p:extLst>
      <p:ext uri="{BB962C8B-B14F-4D97-AF65-F5344CB8AC3E}">
        <p14:creationId xmlns:p14="http://schemas.microsoft.com/office/powerpoint/2010/main" val="422989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46200" y="1490110"/>
            <a:ext cx="9404280" cy="1400400"/>
          </a:xfrm>
        </p:spPr>
        <p:txBody>
          <a:bodyPr/>
          <a:lstStyle/>
          <a:p>
            <a:pPr marL="0" indent="0">
              <a:buNone/>
            </a:pPr>
            <a:r>
              <a:rPr lang="en-IN" sz="1800" dirty="0" smtClean="0">
                <a:solidFill>
                  <a:schemeClr val="bg1"/>
                </a:solidFill>
              </a:rPr>
              <a:t>PROS:</a:t>
            </a:r>
          </a:p>
          <a:p>
            <a:pPr marL="342900" indent="-342900">
              <a:buAutoNum type="arabicPeriod"/>
            </a:pPr>
            <a:r>
              <a:rPr lang="en-IN" sz="1800" dirty="0" smtClean="0">
                <a:solidFill>
                  <a:schemeClr val="bg1"/>
                </a:solidFill>
              </a:rPr>
              <a:t>Instead of linked lists maps(balanced tree) are used hence faster insertion and searching </a:t>
            </a:r>
          </a:p>
          <a:p>
            <a:pPr marL="0" indent="0">
              <a:buNone/>
            </a:pPr>
            <a:r>
              <a:rPr lang="en-IN" sz="1800" dirty="0" smtClean="0">
                <a:solidFill>
                  <a:schemeClr val="bg1"/>
                </a:solidFill>
              </a:rPr>
              <a:t>     of word.</a:t>
            </a:r>
          </a:p>
          <a:p>
            <a:pPr marL="0" indent="0">
              <a:buNone/>
            </a:pPr>
            <a:r>
              <a:rPr lang="en-IN" sz="1800" dirty="0" smtClean="0">
                <a:solidFill>
                  <a:schemeClr val="bg1"/>
                </a:solidFill>
              </a:rPr>
              <a:t>CONS:</a:t>
            </a:r>
          </a:p>
          <a:p>
            <a:pPr marL="342900" indent="-342900">
              <a:buAutoNum type="arabicPeriod"/>
            </a:pPr>
            <a:r>
              <a:rPr lang="en-IN" sz="1800" dirty="0" smtClean="0">
                <a:solidFill>
                  <a:schemeClr val="bg1"/>
                </a:solidFill>
              </a:rPr>
              <a:t>As one map per file is created so creation of initial data structure is time consuming.</a:t>
            </a:r>
          </a:p>
          <a:p>
            <a:pPr marL="342900" indent="-342900">
              <a:buAutoNum type="arabicPeriod"/>
            </a:pPr>
            <a:r>
              <a:rPr lang="en-IN" sz="1800" dirty="0" smtClean="0">
                <a:solidFill>
                  <a:schemeClr val="bg1"/>
                </a:solidFill>
              </a:rPr>
              <a:t>A lot of memory is used as maps use a lot of pointers.    </a:t>
            </a:r>
            <a:endParaRPr lang="en-IN" sz="1800" dirty="0">
              <a:solidFill>
                <a:schemeClr val="bg1"/>
              </a:solidFill>
            </a:endParaRPr>
          </a:p>
        </p:txBody>
      </p:sp>
      <p:sp>
        <p:nvSpPr>
          <p:cNvPr id="2" name="Title 1"/>
          <p:cNvSpPr>
            <a:spLocks noGrp="1"/>
          </p:cNvSpPr>
          <p:nvPr>
            <p:ph type="title"/>
          </p:nvPr>
        </p:nvSpPr>
        <p:spPr/>
        <p:txBody>
          <a:bodyPr/>
          <a:lstStyle/>
          <a:p>
            <a:r>
              <a:rPr lang="en-IN" sz="2400" dirty="0" smtClean="0">
                <a:solidFill>
                  <a:schemeClr val="bg1"/>
                </a:solidFill>
              </a:rPr>
              <a:t>Case 4: Pros and Cons</a:t>
            </a:r>
            <a:endParaRPr lang="en-IN" sz="2400" dirty="0">
              <a:solidFill>
                <a:schemeClr val="bg1"/>
              </a:solidFill>
            </a:endParaRPr>
          </a:p>
        </p:txBody>
      </p:sp>
    </p:spTree>
    <p:extLst>
      <p:ext uri="{BB962C8B-B14F-4D97-AF65-F5344CB8AC3E}">
        <p14:creationId xmlns:p14="http://schemas.microsoft.com/office/powerpoint/2010/main" val="770957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080360" y="607680"/>
            <a:ext cx="8824680" cy="829800"/>
          </a:xfrm>
          <a:prstGeom prst="rect">
            <a:avLst/>
          </a:prstGeom>
        </p:spPr>
        <p:txBody>
          <a:bodyPr anchor="b"/>
          <a:lstStyle/>
          <a:p>
            <a:r>
              <a:rPr lang="en-US">
                <a:solidFill>
                  <a:srgbClr val="EBEBEB"/>
                </a:solidFill>
                <a:latin typeface="Century Gothic"/>
              </a:rPr>
              <a:t>Case 5:
             Hash Table using Red Black Trees storing frequencies</a:t>
            </a:r>
            <a:endParaRPr>
              <a:solidFill>
                <a:prstClr val="black"/>
              </a:solidFill>
            </a:endParaRPr>
          </a:p>
        </p:txBody>
      </p:sp>
      <p:sp>
        <p:nvSpPr>
          <p:cNvPr id="96" name="CustomShape 2"/>
          <p:cNvSpPr/>
          <p:nvPr/>
        </p:nvSpPr>
        <p:spPr>
          <a:xfrm>
            <a:off x="1051200" y="2286000"/>
            <a:ext cx="7806600" cy="1187640"/>
          </a:xfrm>
          <a:prstGeom prst="rect">
            <a:avLst/>
          </a:prstGeom>
          <a:noFill/>
          <a:ln>
            <a:noFill/>
          </a:ln>
        </p:spPr>
        <p:txBody>
          <a:bodyPr lIns="90000" tIns="45000" rIns="90000" bIns="45000"/>
          <a:lstStyle/>
          <a:p>
            <a:r>
              <a:rPr lang="en-IN">
                <a:solidFill>
                  <a:srgbClr val="FFFFFF"/>
                </a:solidFill>
                <a:latin typeface="Century Gothic"/>
              </a:rPr>
              <a:t>There are two parts in this case</a:t>
            </a:r>
            <a:endParaRPr>
              <a:solidFill>
                <a:prstClr val="black"/>
              </a:solidFill>
            </a:endParaRPr>
          </a:p>
          <a:p>
            <a:pPr>
              <a:buFont typeface="Century Gothic"/>
              <a:buAutoNum type="arabicPeriod"/>
            </a:pPr>
            <a:r>
              <a:rPr lang="en-IN">
                <a:solidFill>
                  <a:srgbClr val="FFFFFF"/>
                </a:solidFill>
                <a:latin typeface="Century Gothic"/>
              </a:rPr>
              <a:t>Building the Data Structure(Insertion)</a:t>
            </a:r>
            <a:endParaRPr>
              <a:solidFill>
                <a:prstClr val="black"/>
              </a:solidFill>
            </a:endParaRPr>
          </a:p>
          <a:p>
            <a:pPr>
              <a:buFont typeface="Century Gothic"/>
              <a:buAutoNum type="arabicPeriod"/>
            </a:pPr>
            <a:r>
              <a:rPr lang="en-IN">
                <a:solidFill>
                  <a:srgbClr val="FFFFFF"/>
                </a:solidFill>
                <a:latin typeface="Century Gothic"/>
              </a:rPr>
              <a:t>Searching the Data Structure</a:t>
            </a:r>
            <a:endParaRPr>
              <a:solidFill>
                <a:prstClr val="black"/>
              </a:solidFill>
            </a:endParaRPr>
          </a:p>
          <a:p>
            <a:endParaRPr>
              <a:solidFill>
                <a:prstClr val="black"/>
              </a:solidFill>
            </a:endParaRPr>
          </a:p>
        </p:txBody>
      </p:sp>
    </p:spTree>
    <p:extLst>
      <p:ext uri="{BB962C8B-B14F-4D97-AF65-F5344CB8AC3E}">
        <p14:creationId xmlns:p14="http://schemas.microsoft.com/office/powerpoint/2010/main" val="18304661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366840" y="270000"/>
            <a:ext cx="9403920" cy="569880"/>
          </a:xfrm>
          <a:prstGeom prst="rect">
            <a:avLst/>
          </a:prstGeom>
        </p:spPr>
        <p:txBody>
          <a:bodyPr/>
          <a:lstStyle/>
          <a:p>
            <a:r>
              <a:rPr lang="en-US" sz="2400">
                <a:solidFill>
                  <a:srgbClr val="EBEBEB"/>
                </a:solidFill>
                <a:latin typeface="Century Gothic"/>
              </a:rPr>
              <a:t>Building the Data Structure</a:t>
            </a:r>
            <a:endParaRPr>
              <a:solidFill>
                <a:prstClr val="black"/>
              </a:solidFill>
            </a:endParaRPr>
          </a:p>
        </p:txBody>
      </p:sp>
      <p:sp>
        <p:nvSpPr>
          <p:cNvPr id="98" name="TextShape 2"/>
          <p:cNvSpPr txBox="1"/>
          <p:nvPr/>
        </p:nvSpPr>
        <p:spPr>
          <a:xfrm>
            <a:off x="192960" y="1099440"/>
            <a:ext cx="6266520" cy="4822560"/>
          </a:xfrm>
          <a:prstGeom prst="rect">
            <a:avLst/>
          </a:prstGeom>
        </p:spPr>
        <p:txBody>
          <a:bodyPr/>
          <a:lstStyle/>
          <a:p>
            <a:pPr>
              <a:buSzPct val="25000"/>
              <a:buFont typeface="Wingdings 3" charset="2"/>
              <a:buChar char=""/>
            </a:pPr>
            <a:r>
              <a:rPr lang="en-US" sz="1600">
                <a:solidFill>
                  <a:srgbClr val="FFFFFF"/>
                </a:solidFill>
                <a:latin typeface="Century Gothic"/>
              </a:rPr>
              <a:t>The starting time is stored using object start of gettimeofday structure.</a:t>
            </a:r>
            <a:endParaRPr>
              <a:solidFill>
                <a:prstClr val="black"/>
              </a:solidFill>
            </a:endParaRPr>
          </a:p>
          <a:p>
            <a:pPr>
              <a:buSzPct val="25000"/>
              <a:buFont typeface="Wingdings 3" charset="2"/>
              <a:buChar char=""/>
            </a:pPr>
            <a:r>
              <a:rPr lang="en-US" sz="1600">
                <a:solidFill>
                  <a:srgbClr val="FFFFFF"/>
                </a:solidFill>
                <a:latin typeface="Century Gothic"/>
              </a:rPr>
              <a:t>We traverse the string from the start and the end till we encounter alphanumeric characters in order to get rid of punctuations if any.</a:t>
            </a:r>
            <a:endParaRPr>
              <a:solidFill>
                <a:prstClr val="black"/>
              </a:solidFill>
            </a:endParaRPr>
          </a:p>
          <a:p>
            <a:pPr>
              <a:buSzPct val="25000"/>
              <a:buFont typeface="Wingdings 3" charset="2"/>
              <a:buChar char=""/>
            </a:pPr>
            <a:r>
              <a:rPr lang="en-US" sz="1600">
                <a:solidFill>
                  <a:srgbClr val="FFFFFF"/>
                </a:solidFill>
                <a:latin typeface="Century Gothic"/>
              </a:rPr>
              <a:t>We take the valid substring and transform it in to lower case.</a:t>
            </a:r>
            <a:endParaRPr>
              <a:solidFill>
                <a:prstClr val="black"/>
              </a:solidFill>
            </a:endParaRPr>
          </a:p>
          <a:p>
            <a:pPr>
              <a:buSzPct val="25000"/>
              <a:buFont typeface="Wingdings 3" charset="2"/>
              <a:buChar char=""/>
            </a:pPr>
            <a:r>
              <a:rPr lang="en-US" sz="1600">
                <a:solidFill>
                  <a:srgbClr val="FFFFFF"/>
                </a:solidFill>
                <a:latin typeface="Century Gothic"/>
              </a:rPr>
              <a:t>Slot number of the word is calculated.</a:t>
            </a:r>
            <a:endParaRPr>
              <a:solidFill>
                <a:prstClr val="black"/>
              </a:solidFill>
            </a:endParaRPr>
          </a:p>
          <a:p>
            <a:pPr>
              <a:buSzPct val="25000"/>
              <a:buFont typeface="Wingdings 3" charset="2"/>
              <a:buChar char=""/>
            </a:pPr>
            <a:r>
              <a:rPr lang="en-US" sz="1600">
                <a:solidFill>
                  <a:srgbClr val="FFFFFF"/>
                </a:solidFill>
                <a:latin typeface="Century Gothic"/>
              </a:rPr>
              <a:t>We check if the word is already inserted in MF[slot][f].If yes, then we increment the frequency of the word or else we insert that word in MF[slot][f].</a:t>
            </a:r>
            <a:endParaRPr>
              <a:solidFill>
                <a:prstClr val="black"/>
              </a:solidFill>
            </a:endParaRPr>
          </a:p>
          <a:p>
            <a:pPr>
              <a:buSzPct val="25000"/>
              <a:buFont typeface="Wingdings 3" charset="2"/>
              <a:buChar char=""/>
            </a:pPr>
            <a:r>
              <a:rPr lang="en-US" sz="1600">
                <a:solidFill>
                  <a:srgbClr val="FFFFFF"/>
                </a:solidFill>
                <a:latin typeface="Century Gothic"/>
              </a:rPr>
              <a:t>The finishing time is stored using object end of the gettimeofday structure.</a:t>
            </a:r>
            <a:endParaRPr>
              <a:solidFill>
                <a:prstClr val="black"/>
              </a:solidFill>
            </a:endParaRPr>
          </a:p>
        </p:txBody>
      </p:sp>
      <p:pic>
        <p:nvPicPr>
          <p:cNvPr id="99" name="Picture 5"/>
          <p:cNvPicPr/>
          <p:nvPr/>
        </p:nvPicPr>
        <p:blipFill>
          <a:blip r:embed="rId3"/>
          <a:stretch>
            <a:fillRect/>
          </a:stretch>
        </p:blipFill>
        <p:spPr>
          <a:xfrm>
            <a:off x="6453720" y="1224000"/>
            <a:ext cx="5718960" cy="4122720"/>
          </a:xfrm>
          <a:prstGeom prst="rect">
            <a:avLst/>
          </a:prstGeom>
          <a:ln>
            <a:noFill/>
          </a:ln>
        </p:spPr>
      </p:pic>
    </p:spTree>
    <p:extLst>
      <p:ext uri="{BB962C8B-B14F-4D97-AF65-F5344CB8AC3E}">
        <p14:creationId xmlns:p14="http://schemas.microsoft.com/office/powerpoint/2010/main" val="644747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273240" y="364320"/>
            <a:ext cx="9403920" cy="473760"/>
          </a:xfrm>
          <a:prstGeom prst="rect">
            <a:avLst/>
          </a:prstGeom>
        </p:spPr>
        <p:txBody>
          <a:bodyPr/>
          <a:lstStyle/>
          <a:p>
            <a:r>
              <a:rPr lang="en-US" sz="2400">
                <a:solidFill>
                  <a:srgbClr val="EBEBEB"/>
                </a:solidFill>
                <a:latin typeface="Century Gothic"/>
              </a:rPr>
              <a:t>Searching the Data Structure</a:t>
            </a:r>
            <a:endParaRPr>
              <a:solidFill>
                <a:prstClr val="black"/>
              </a:solidFill>
            </a:endParaRPr>
          </a:p>
        </p:txBody>
      </p:sp>
      <p:sp>
        <p:nvSpPr>
          <p:cNvPr id="101" name="TextShape 2"/>
          <p:cNvSpPr txBox="1"/>
          <p:nvPr/>
        </p:nvSpPr>
        <p:spPr>
          <a:xfrm>
            <a:off x="252360" y="1184400"/>
            <a:ext cx="5870160" cy="5447520"/>
          </a:xfrm>
          <a:prstGeom prst="rect">
            <a:avLst/>
          </a:prstGeom>
        </p:spPr>
        <p:txBody>
          <a:bodyPr/>
          <a:lstStyle/>
          <a:p>
            <a:pPr>
              <a:buSzPct val="25000"/>
              <a:buFont typeface="Wingdings 3" charset="2"/>
              <a:buChar char=""/>
            </a:pPr>
            <a:r>
              <a:rPr lang="en-US" sz="1600">
                <a:solidFill>
                  <a:srgbClr val="FFFFFF"/>
                </a:solidFill>
                <a:latin typeface="Century Gothic"/>
              </a:rPr>
              <a:t>Enter a word to search</a:t>
            </a:r>
            <a:endParaRPr>
              <a:solidFill>
                <a:prstClr val="black"/>
              </a:solidFill>
            </a:endParaRPr>
          </a:p>
          <a:p>
            <a:pPr>
              <a:buSzPct val="25000"/>
              <a:buFont typeface="Wingdings 3" charset="2"/>
              <a:buChar char=""/>
            </a:pPr>
            <a:r>
              <a:rPr lang="en-US" sz="1600">
                <a:solidFill>
                  <a:srgbClr val="FFFFFF"/>
                </a:solidFill>
                <a:latin typeface="Century Gothic"/>
              </a:rPr>
              <a:t>The starting time is stored  using object end of gettimeofday structure.</a:t>
            </a:r>
            <a:endParaRPr>
              <a:solidFill>
                <a:prstClr val="black"/>
              </a:solidFill>
            </a:endParaRPr>
          </a:p>
          <a:p>
            <a:pPr>
              <a:buSzPct val="25000"/>
              <a:buFont typeface="Wingdings 3" charset="2"/>
              <a:buChar char=""/>
            </a:pPr>
            <a:r>
              <a:rPr lang="en-US" sz="1600">
                <a:solidFill>
                  <a:srgbClr val="FFFFFF"/>
                </a:solidFill>
                <a:latin typeface="Century Gothic"/>
              </a:rPr>
              <a:t>Transform the word to lower case and calculate the slot number.</a:t>
            </a:r>
            <a:endParaRPr>
              <a:solidFill>
                <a:prstClr val="black"/>
              </a:solidFill>
            </a:endParaRPr>
          </a:p>
          <a:p>
            <a:pPr>
              <a:buSzPct val="25000"/>
              <a:buFont typeface="Wingdings 3" charset="2"/>
              <a:buChar char=""/>
            </a:pPr>
            <a:r>
              <a:rPr lang="en-US" sz="1600">
                <a:solidFill>
                  <a:srgbClr val="FFFFFF"/>
                </a:solidFill>
                <a:latin typeface="Century Gothic"/>
              </a:rPr>
              <a:t>In each file search for the word in MF[slot][f] and store the frequency of word.</a:t>
            </a:r>
            <a:endParaRPr>
              <a:solidFill>
                <a:prstClr val="black"/>
              </a:solidFill>
            </a:endParaRPr>
          </a:p>
          <a:p>
            <a:pPr>
              <a:buSzPct val="25000"/>
              <a:buFont typeface="Wingdings 3" charset="2"/>
              <a:buChar char=""/>
            </a:pPr>
            <a:r>
              <a:rPr lang="en-US" sz="1600">
                <a:solidFill>
                  <a:srgbClr val="FFFFFF"/>
                </a:solidFill>
                <a:latin typeface="Century Gothic"/>
              </a:rPr>
              <a:t>The file names are sorted on the basis of frequency of the word stored in each file.</a:t>
            </a:r>
            <a:endParaRPr>
              <a:solidFill>
                <a:prstClr val="black"/>
              </a:solidFill>
            </a:endParaRPr>
          </a:p>
          <a:p>
            <a:pPr>
              <a:buSzPct val="25000"/>
              <a:buFont typeface="Wingdings 3" charset="2"/>
              <a:buChar char=""/>
            </a:pPr>
            <a:r>
              <a:rPr lang="en-US" sz="1600">
                <a:solidFill>
                  <a:srgbClr val="FFFFFF"/>
                </a:solidFill>
                <a:latin typeface="Century Gothic"/>
              </a:rPr>
              <a:t>The finishing time is stored using object end of gettimeofday structure.</a:t>
            </a:r>
            <a:endParaRPr>
              <a:solidFill>
                <a:prstClr val="black"/>
              </a:solidFill>
            </a:endParaRPr>
          </a:p>
          <a:p>
            <a:endParaRPr>
              <a:solidFill>
                <a:prstClr val="black"/>
              </a:solidFill>
            </a:endParaRPr>
          </a:p>
        </p:txBody>
      </p:sp>
      <p:pic>
        <p:nvPicPr>
          <p:cNvPr id="102" name="Picture 4"/>
          <p:cNvPicPr/>
          <p:nvPr/>
        </p:nvPicPr>
        <p:blipFill>
          <a:blip r:embed="rId3"/>
          <a:stretch>
            <a:fillRect/>
          </a:stretch>
        </p:blipFill>
        <p:spPr>
          <a:xfrm>
            <a:off x="6299280" y="1486800"/>
            <a:ext cx="5854320" cy="3832560"/>
          </a:xfrm>
          <a:prstGeom prst="rect">
            <a:avLst/>
          </a:prstGeom>
          <a:ln>
            <a:noFill/>
          </a:ln>
        </p:spPr>
      </p:pic>
    </p:spTree>
    <p:extLst>
      <p:ext uri="{BB962C8B-B14F-4D97-AF65-F5344CB8AC3E}">
        <p14:creationId xmlns:p14="http://schemas.microsoft.com/office/powerpoint/2010/main" val="33953057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646200" y="452880"/>
            <a:ext cx="9404280" cy="1400040"/>
          </a:xfrm>
          <a:prstGeom prst="rect">
            <a:avLst/>
          </a:prstGeom>
        </p:spPr>
        <p:txBody>
          <a:bodyPr/>
          <a:lstStyle/>
          <a:p>
            <a:pPr>
              <a:lnSpc>
                <a:spcPct val="100000"/>
              </a:lnSpc>
            </a:pPr>
            <a:r>
              <a:rPr lang="en-US" sz="4200">
                <a:solidFill>
                  <a:srgbClr val="EBEBEB"/>
                </a:solidFill>
                <a:latin typeface="Century Gothic"/>
              </a:rPr>
              <a:t>Contents
</a:t>
            </a:r>
            <a:r>
              <a:rPr lang="en-US" sz="2000">
                <a:solidFill>
                  <a:srgbClr val="EBEBEB"/>
                </a:solidFill>
                <a:latin typeface="Century Gothic"/>
              </a:rPr>
              <a:t>Implementation via different techniques</a:t>
            </a:r>
            <a:endParaRPr/>
          </a:p>
        </p:txBody>
      </p:sp>
      <p:sp>
        <p:nvSpPr>
          <p:cNvPr id="98" name="TextShape 2"/>
          <p:cNvSpPr txBox="1"/>
          <p:nvPr/>
        </p:nvSpPr>
        <p:spPr>
          <a:xfrm>
            <a:off x="1103400" y="2053080"/>
            <a:ext cx="8946360" cy="4195080"/>
          </a:xfrm>
          <a:prstGeom prst="rect">
            <a:avLst/>
          </a:prstGeom>
        </p:spPr>
        <p:txBody>
          <a:bodyPr/>
          <a:lstStyle/>
          <a:p>
            <a:pPr>
              <a:lnSpc>
                <a:spcPct val="100000"/>
              </a:lnSpc>
              <a:buSzPct val="25000"/>
              <a:buFont typeface="Wingdings 3" charset="2"/>
              <a:buChar char=""/>
            </a:pPr>
            <a:r>
              <a:rPr lang="en-US" sz="2000">
                <a:solidFill>
                  <a:srgbClr val="FFFFFF"/>
                </a:solidFill>
                <a:latin typeface="Century Gothic"/>
              </a:rPr>
              <a:t>Hash table using linked list</a:t>
            </a:r>
            <a:endParaRPr/>
          </a:p>
          <a:p>
            <a:pPr>
              <a:lnSpc>
                <a:spcPct val="100000"/>
              </a:lnSpc>
              <a:buSzPct val="25000"/>
              <a:buFont typeface="Wingdings 3" charset="2"/>
              <a:buChar char=""/>
            </a:pPr>
            <a:r>
              <a:rPr lang="en-US" sz="2000">
                <a:solidFill>
                  <a:srgbClr val="FFFFFF"/>
                </a:solidFill>
                <a:latin typeface="Century Gothic"/>
              </a:rPr>
              <a:t>Hash table using vector storing frequency</a:t>
            </a:r>
            <a:endParaRPr/>
          </a:p>
          <a:p>
            <a:pPr>
              <a:lnSpc>
                <a:spcPct val="100000"/>
              </a:lnSpc>
              <a:buSzPct val="25000"/>
              <a:buFont typeface="Wingdings 3" charset="2"/>
              <a:buChar char=""/>
            </a:pPr>
            <a:r>
              <a:rPr lang="en-US" sz="2000">
                <a:solidFill>
                  <a:srgbClr val="FFFFFF"/>
                </a:solidFill>
                <a:latin typeface="Century Gothic"/>
              </a:rPr>
              <a:t>Linear search algorithm using linked list</a:t>
            </a:r>
            <a:endParaRPr/>
          </a:p>
          <a:p>
            <a:pPr>
              <a:lnSpc>
                <a:spcPct val="100000"/>
              </a:lnSpc>
              <a:buSzPct val="25000"/>
              <a:buFont typeface="Wingdings 3" charset="2"/>
              <a:buChar char=""/>
            </a:pPr>
            <a:r>
              <a:rPr lang="en-US" sz="2000">
                <a:solidFill>
                  <a:srgbClr val="FFFFFF"/>
                </a:solidFill>
                <a:latin typeface="Century Gothic"/>
              </a:rPr>
              <a:t>Red-Black Trees using maps storing frequency</a:t>
            </a:r>
            <a:endParaRPr/>
          </a:p>
          <a:p>
            <a:pPr>
              <a:lnSpc>
                <a:spcPct val="100000"/>
              </a:lnSpc>
              <a:buSzPct val="25000"/>
              <a:buFont typeface="Wingdings 3" charset="2"/>
              <a:buChar char=""/>
            </a:pPr>
            <a:r>
              <a:rPr lang="en-US" sz="2000">
                <a:solidFill>
                  <a:srgbClr val="FFFFFF"/>
                </a:solidFill>
                <a:latin typeface="Century Gothic"/>
              </a:rPr>
              <a:t>Hash Table using Red-Black Trees storing frequency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646200" y="452520"/>
            <a:ext cx="9403920" cy="428760"/>
          </a:xfrm>
          <a:prstGeom prst="rect">
            <a:avLst/>
          </a:prstGeom>
        </p:spPr>
        <p:txBody>
          <a:bodyPr/>
          <a:lstStyle/>
          <a:p>
            <a:r>
              <a:rPr lang="en-US" sz="2400">
                <a:solidFill>
                  <a:srgbClr val="EBEBEB"/>
                </a:solidFill>
                <a:latin typeface="Century Gothic"/>
              </a:rPr>
              <a:t>Asymptotic Analysis(Time and Space complexities)</a:t>
            </a:r>
            <a:endParaRPr>
              <a:solidFill>
                <a:prstClr val="black"/>
              </a:solidFill>
            </a:endParaRPr>
          </a:p>
        </p:txBody>
      </p:sp>
      <p:sp>
        <p:nvSpPr>
          <p:cNvPr id="104" name="TextShape 2"/>
          <p:cNvSpPr txBox="1"/>
          <p:nvPr/>
        </p:nvSpPr>
        <p:spPr>
          <a:xfrm>
            <a:off x="708120" y="1365120"/>
            <a:ext cx="10424160" cy="4882680"/>
          </a:xfrm>
          <a:prstGeom prst="rect">
            <a:avLst/>
          </a:prstGeom>
        </p:spPr>
        <p:txBody>
          <a:bodyPr/>
          <a:lstStyle/>
          <a:p>
            <a:pPr>
              <a:buSzPct val="25000"/>
              <a:buFont typeface="Wingdings 3" charset="2"/>
              <a:buChar char=""/>
            </a:pPr>
            <a:r>
              <a:rPr lang="en-US" sz="1600">
                <a:solidFill>
                  <a:srgbClr val="FFFFFF"/>
                </a:solidFill>
                <a:latin typeface="Century Gothic"/>
              </a:rPr>
              <a:t>Let m, F, f ,n be the number of slots, number of text files, total number of distinct words in the files and total number of words respectively.</a:t>
            </a:r>
            <a:endParaRPr>
              <a:solidFill>
                <a:prstClr val="black"/>
              </a:solidFill>
            </a:endParaRPr>
          </a:p>
          <a:p>
            <a:pPr>
              <a:buSzPct val="25000"/>
              <a:buFont typeface="Wingdings 3" charset="2"/>
              <a:buChar char=""/>
            </a:pPr>
            <a:r>
              <a:rPr lang="en-US" sz="1600">
                <a:solidFill>
                  <a:srgbClr val="FFFFFF"/>
                </a:solidFill>
                <a:latin typeface="Century Gothic"/>
              </a:rPr>
              <a:t>Define </a:t>
            </a:r>
            <a:r>
              <a:rPr lang="en-US" sz="1600" b="1">
                <a:solidFill>
                  <a:srgbClr val="FFFFFF"/>
                </a:solidFill>
                <a:latin typeface="Century Gothic"/>
              </a:rPr>
              <a:t>α</a:t>
            </a:r>
            <a:r>
              <a:rPr lang="en-US" sz="1600">
                <a:solidFill>
                  <a:srgbClr val="FFFFFF"/>
                </a:solidFill>
                <a:latin typeface="Century Gothic"/>
              </a:rPr>
              <a:t> = n/(F x m), then </a:t>
            </a:r>
            <a:r>
              <a:rPr lang="en-US" sz="1600" b="1">
                <a:solidFill>
                  <a:srgbClr val="FFFFFF"/>
                </a:solidFill>
                <a:latin typeface="Century Gothic"/>
              </a:rPr>
              <a:t>α</a:t>
            </a:r>
            <a:r>
              <a:rPr lang="en-US" sz="1600">
                <a:solidFill>
                  <a:srgbClr val="FFFFFF"/>
                </a:solidFill>
                <a:latin typeface="Century Gothic"/>
              </a:rPr>
              <a:t>/f is the number of nodes in a Red Black Tree in each slot.</a:t>
            </a:r>
            <a:endParaRPr>
              <a:solidFill>
                <a:prstClr val="black"/>
              </a:solidFill>
            </a:endParaRPr>
          </a:p>
          <a:p>
            <a:pPr>
              <a:buSzPct val="25000"/>
              <a:buFont typeface="Wingdings 3" charset="2"/>
              <a:buChar char=""/>
            </a:pPr>
            <a:r>
              <a:rPr lang="en-US" sz="1600">
                <a:solidFill>
                  <a:srgbClr val="FFFFFF"/>
                </a:solidFill>
                <a:latin typeface="Century Gothic"/>
              </a:rPr>
              <a:t>So for building the Data Structure, we take O(1) time to calculate the hash value(slot number) and O(log( </a:t>
            </a:r>
            <a:r>
              <a:rPr lang="en-US" sz="1600" b="1">
                <a:solidFill>
                  <a:srgbClr val="FFFFFF"/>
                </a:solidFill>
                <a:latin typeface="Century Gothic"/>
              </a:rPr>
              <a:t>α</a:t>
            </a:r>
            <a:r>
              <a:rPr lang="en-US" sz="1600">
                <a:solidFill>
                  <a:srgbClr val="FFFFFF"/>
                </a:solidFill>
                <a:latin typeface="Century Gothic"/>
              </a:rPr>
              <a:t>/f)) to insert the word in the Red Black tree for each word. So in total for n words building of Data Structure takes O(n log(</a:t>
            </a:r>
            <a:r>
              <a:rPr lang="en-US" sz="1600" b="1">
                <a:solidFill>
                  <a:srgbClr val="FFFFFF"/>
                </a:solidFill>
                <a:latin typeface="Century Gothic"/>
              </a:rPr>
              <a:t>α</a:t>
            </a:r>
            <a:r>
              <a:rPr lang="en-US" sz="1600">
                <a:solidFill>
                  <a:srgbClr val="FFFFFF"/>
                </a:solidFill>
                <a:latin typeface="Century Gothic"/>
              </a:rPr>
              <a:t>/f)) time.</a:t>
            </a:r>
            <a:endParaRPr>
              <a:solidFill>
                <a:prstClr val="black"/>
              </a:solidFill>
            </a:endParaRPr>
          </a:p>
          <a:p>
            <a:pPr>
              <a:buSzPct val="25000"/>
              <a:buFont typeface="Wingdings 3" charset="2"/>
              <a:buChar char=""/>
            </a:pPr>
            <a:r>
              <a:rPr lang="en-US" sz="1600">
                <a:solidFill>
                  <a:srgbClr val="FFFFFF"/>
                </a:solidFill>
                <a:latin typeface="Century Gothic"/>
              </a:rPr>
              <a:t>For searching, first we need to calculate hash value(slot number) which takes O(1) time and then search the word in O(log(</a:t>
            </a:r>
            <a:r>
              <a:rPr lang="en-US" sz="1600" b="1">
                <a:solidFill>
                  <a:srgbClr val="FFFFFF"/>
                </a:solidFill>
                <a:latin typeface="Century Gothic"/>
              </a:rPr>
              <a:t>α</a:t>
            </a:r>
            <a:r>
              <a:rPr lang="en-US" sz="1600">
                <a:solidFill>
                  <a:srgbClr val="FFFFFF"/>
                </a:solidFill>
                <a:latin typeface="Century Gothic"/>
              </a:rPr>
              <a:t>/f)) time.(time required to search in a Red Black Tree).So Searching a word takes O(log(</a:t>
            </a:r>
            <a:r>
              <a:rPr lang="en-US" sz="1600" b="1">
                <a:solidFill>
                  <a:srgbClr val="FFFFFF"/>
                </a:solidFill>
                <a:latin typeface="Century Gothic"/>
              </a:rPr>
              <a:t>α</a:t>
            </a:r>
            <a:r>
              <a:rPr lang="en-US" sz="1600">
                <a:solidFill>
                  <a:srgbClr val="FFFFFF"/>
                </a:solidFill>
                <a:latin typeface="Century Gothic"/>
              </a:rPr>
              <a:t>/f)) time.</a:t>
            </a:r>
            <a:endParaRPr>
              <a:solidFill>
                <a:prstClr val="black"/>
              </a:solidFill>
            </a:endParaRPr>
          </a:p>
          <a:p>
            <a:pPr>
              <a:buSzPct val="25000"/>
              <a:buFont typeface="Wingdings 3" charset="2"/>
              <a:buChar char=""/>
            </a:pPr>
            <a:r>
              <a:rPr lang="en-US" sz="1600">
                <a:solidFill>
                  <a:srgbClr val="FFFFFF"/>
                </a:solidFill>
                <a:latin typeface="Century Gothic"/>
              </a:rPr>
              <a:t>Space complexity is total number of nodes of Red Black Trees which is total number of distinct words which is  O(n/f).</a:t>
            </a:r>
            <a:endParaRPr>
              <a:solidFill>
                <a:prstClr val="black"/>
              </a:solidFill>
            </a:endParaRPr>
          </a:p>
          <a:p>
            <a:endParaRPr>
              <a:solidFill>
                <a:prstClr val="black"/>
              </a:solidFill>
            </a:endParaRPr>
          </a:p>
        </p:txBody>
      </p:sp>
    </p:spTree>
    <p:extLst>
      <p:ext uri="{BB962C8B-B14F-4D97-AF65-F5344CB8AC3E}">
        <p14:creationId xmlns:p14="http://schemas.microsoft.com/office/powerpoint/2010/main" val="14150806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646200" y="452520"/>
            <a:ext cx="9403920" cy="479520"/>
          </a:xfrm>
          <a:prstGeom prst="rect">
            <a:avLst/>
          </a:prstGeom>
        </p:spPr>
        <p:txBody>
          <a:bodyPr/>
          <a:lstStyle/>
          <a:p>
            <a:r>
              <a:rPr lang="en-US" sz="2000">
                <a:solidFill>
                  <a:srgbClr val="EBEBEB"/>
                </a:solidFill>
                <a:latin typeface="Century Gothic"/>
              </a:rPr>
              <a:t>Pros and Cons</a:t>
            </a:r>
            <a:endParaRPr>
              <a:solidFill>
                <a:prstClr val="black"/>
              </a:solidFill>
            </a:endParaRPr>
          </a:p>
        </p:txBody>
      </p:sp>
      <p:sp>
        <p:nvSpPr>
          <p:cNvPr id="106" name="TextShape 2"/>
          <p:cNvSpPr txBox="1"/>
          <p:nvPr/>
        </p:nvSpPr>
        <p:spPr>
          <a:xfrm>
            <a:off x="637560" y="1294560"/>
            <a:ext cx="8946360" cy="4195080"/>
          </a:xfrm>
          <a:prstGeom prst="rect">
            <a:avLst/>
          </a:prstGeom>
        </p:spPr>
        <p:txBody>
          <a:bodyPr/>
          <a:lstStyle/>
          <a:p>
            <a:pPr>
              <a:buSzPct val="25000"/>
              <a:buFont typeface="Wingdings 3" charset="2"/>
              <a:buChar char=""/>
            </a:pPr>
            <a:r>
              <a:rPr lang="en-US" sz="1600">
                <a:solidFill>
                  <a:srgbClr val="FFFFFF"/>
                </a:solidFill>
                <a:latin typeface="Century Gothic"/>
              </a:rPr>
              <a:t>Pros:</a:t>
            </a:r>
            <a:endParaRPr>
              <a:solidFill>
                <a:prstClr val="black"/>
              </a:solidFill>
            </a:endParaRPr>
          </a:p>
          <a:p>
            <a:pPr>
              <a:buSzPct val="25000"/>
              <a:buFont typeface="Century Gothic"/>
              <a:buAutoNum type="arabicPeriod"/>
            </a:pPr>
            <a:r>
              <a:rPr lang="en-US" sz="1600">
                <a:solidFill>
                  <a:srgbClr val="FFFFFF"/>
                </a:solidFill>
                <a:latin typeface="Century Gothic"/>
              </a:rPr>
              <a:t>This algorithm reduces the building Data Structure time compared to case 4 by log(m).</a:t>
            </a:r>
            <a:endParaRPr>
              <a:solidFill>
                <a:prstClr val="black"/>
              </a:solidFill>
            </a:endParaRPr>
          </a:p>
          <a:p>
            <a:pPr>
              <a:buSzPct val="25000"/>
              <a:buFont typeface="Century Gothic"/>
              <a:buAutoNum type="arabicPeriod"/>
            </a:pPr>
            <a:r>
              <a:rPr lang="en-US" sz="1600">
                <a:solidFill>
                  <a:srgbClr val="FFFFFF"/>
                </a:solidFill>
                <a:latin typeface="Century Gothic"/>
              </a:rPr>
              <a:t>This algorithm has best(fastest) searching time among all the five cases.</a:t>
            </a:r>
            <a:endParaRPr>
              <a:solidFill>
                <a:prstClr val="black"/>
              </a:solidFill>
            </a:endParaRPr>
          </a:p>
          <a:p>
            <a:endParaRPr>
              <a:solidFill>
                <a:prstClr val="black"/>
              </a:solidFill>
            </a:endParaRPr>
          </a:p>
          <a:p>
            <a:pPr>
              <a:buSzPct val="25000"/>
              <a:buFont typeface="Wingdings 3" charset="2"/>
              <a:buChar char=""/>
            </a:pPr>
            <a:r>
              <a:rPr lang="en-US" sz="1600">
                <a:solidFill>
                  <a:srgbClr val="FFFFFF"/>
                </a:solidFill>
                <a:latin typeface="Century Gothic"/>
              </a:rPr>
              <a:t>Cons:</a:t>
            </a:r>
            <a:endParaRPr>
              <a:solidFill>
                <a:prstClr val="black"/>
              </a:solidFill>
            </a:endParaRPr>
          </a:p>
          <a:p>
            <a:pPr>
              <a:buSzPct val="25000"/>
              <a:buFont typeface="Wingdings 3" charset="2"/>
              <a:buChar char=""/>
            </a:pPr>
            <a:r>
              <a:rPr lang="en-US" sz="1600">
                <a:solidFill>
                  <a:srgbClr val="FFFFFF"/>
                </a:solidFill>
                <a:latin typeface="Century Gothic"/>
              </a:rPr>
              <a:t>This algorithm is n times slower in building the Data Structure compared to the case of building the Data Structure using normal Linked Lists.</a:t>
            </a:r>
            <a:endParaRPr>
              <a:solidFill>
                <a:prstClr val="black"/>
              </a:solidFill>
            </a:endParaRPr>
          </a:p>
        </p:txBody>
      </p:sp>
    </p:spTree>
    <p:extLst>
      <p:ext uri="{BB962C8B-B14F-4D97-AF65-F5344CB8AC3E}">
        <p14:creationId xmlns:p14="http://schemas.microsoft.com/office/powerpoint/2010/main" val="17675377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646200" y="452880"/>
            <a:ext cx="9404280" cy="1400040"/>
          </a:xfrm>
          <a:prstGeom prst="rect">
            <a:avLst/>
          </a:prstGeom>
        </p:spPr>
        <p:txBody>
          <a:bodyPr/>
          <a:lstStyle/>
          <a:p>
            <a:pPr algn="ctr">
              <a:lnSpc>
                <a:spcPct val="100000"/>
              </a:lnSpc>
            </a:pPr>
            <a:r>
              <a:rPr lang="en-US" sz="4000" b="1">
                <a:solidFill>
                  <a:srgbClr val="FFFFFF"/>
                </a:solidFill>
                <a:latin typeface="Arial"/>
              </a:rPr>
              <a:t>Why and When do we use Hash Tables?</a:t>
            </a:r>
            <a:r>
              <a:rPr lang="en-US" sz="4200">
                <a:solidFill>
                  <a:srgbClr val="EBEBEB"/>
                </a:solidFill>
                <a:latin typeface="Century Gothic"/>
              </a:rPr>
              <a:t>
</a:t>
            </a:r>
            <a:endParaRPr/>
          </a:p>
        </p:txBody>
      </p:sp>
      <p:sp>
        <p:nvSpPr>
          <p:cNvPr id="119" name="TextShape 2"/>
          <p:cNvSpPr txBox="1"/>
          <p:nvPr/>
        </p:nvSpPr>
        <p:spPr>
          <a:xfrm>
            <a:off x="597600" y="1850400"/>
            <a:ext cx="9452520" cy="4397760"/>
          </a:xfrm>
          <a:prstGeom prst="rect">
            <a:avLst/>
          </a:prstGeom>
        </p:spPr>
        <p:txBody>
          <a:bodyPr/>
          <a:lstStyle/>
          <a:p>
            <a:pPr>
              <a:lnSpc>
                <a:spcPct val="100000"/>
              </a:lnSpc>
            </a:pPr>
            <a:r>
              <a:rPr lang="en-US" sz="2000">
                <a:solidFill>
                  <a:srgbClr val="FFFFFF"/>
                </a:solidFill>
                <a:latin typeface="Arial"/>
              </a:rPr>
              <a:t>Before understanding hash tables, let us understand the problems of a few simple data structures:</a:t>
            </a:r>
            <a:endParaRPr/>
          </a:p>
          <a:p>
            <a:pPr>
              <a:lnSpc>
                <a:spcPct val="100000"/>
              </a:lnSpc>
            </a:pPr>
            <a:r>
              <a:rPr lang="en-US" sz="2000">
                <a:solidFill>
                  <a:srgbClr val="FFFFFF"/>
                </a:solidFill>
                <a:latin typeface="Arial"/>
              </a:rPr>
              <a:t>Arrays: Though arrays allow random access, they have a problem that their size is fixed.</a:t>
            </a:r>
            <a:endParaRPr/>
          </a:p>
          <a:p>
            <a:pPr>
              <a:lnSpc>
                <a:spcPct val="100000"/>
              </a:lnSpc>
            </a:pPr>
            <a:r>
              <a:rPr lang="en-US" sz="2000">
                <a:solidFill>
                  <a:srgbClr val="FFFFFF"/>
                </a:solidFill>
                <a:latin typeface="Arial"/>
              </a:rPr>
              <a:t>Linked list: Linked lists have the advantage that their size can grow dynamically as they do not store elements contiguously. However where they do lack is in the random access to the elements.  They require O(n) time to search any element.</a:t>
            </a:r>
            <a:endParaRPr/>
          </a:p>
          <a:p>
            <a:pPr>
              <a:lnSpc>
                <a:spcPct val="100000"/>
              </a:lnSpc>
            </a:pPr>
            <a:r>
              <a:rPr lang="en-US" sz="2000">
                <a:solidFill>
                  <a:srgbClr val="FFFFFF"/>
                </a:solidFill>
                <a:latin typeface="Arial"/>
              </a:rPr>
              <a:t>
</a:t>
            </a:r>
            <a:endParaRPr/>
          </a:p>
          <a:p>
            <a:pPr>
              <a:lnSpc>
                <a:spcPct val="100000"/>
              </a:lnSpc>
            </a:pPr>
            <a:r>
              <a:rPr lang="en-US" sz="2000">
                <a:solidFill>
                  <a:srgbClr val="FFFFFF"/>
                </a:solidFill>
                <a:latin typeface="Arial"/>
              </a:rPr>
              <a:t>Can we perform search in more efficient way than O(n) while still allowing the size to grow dynamically?</a:t>
            </a:r>
            <a:endParaRPr/>
          </a:p>
          <a:p>
            <a:pPr>
              <a:lnSpc>
                <a:spcPct val="100000"/>
              </a:lnSpc>
            </a:pPr>
            <a:r>
              <a:rPr lang="en-US" sz="2000">
                <a:solidFill>
                  <a:srgbClr val="FFFFFF"/>
                </a:solidFill>
                <a:latin typeface="Arial"/>
              </a:rPr>
              <a:t>Hash tables do offer a solution to that. Hash tables are used when speedy insertion, deletion or searching is a necessity. </a:t>
            </a:r>
            <a:endParaRPr/>
          </a:p>
          <a:p>
            <a:pPr>
              <a:lnSpc>
                <a:spcPct val="100000"/>
              </a:lnSpc>
            </a:pPr>
            <a:r>
              <a:rPr lang="en-US" sz="2000">
                <a:solidFill>
                  <a:srgbClr val="FFFFFF"/>
                </a:solidFill>
                <a:latin typeface="Arial"/>
              </a:rPr>
              <a:t>What are Hash Tables anyways?</a:t>
            </a:r>
            <a:endParaRPr/>
          </a:p>
          <a:p>
            <a:pPr>
              <a:lnSpc>
                <a:spcPct val="100000"/>
              </a:lnSpc>
            </a:pPr>
            <a:r>
              <a:rPr lang="en-US" sz="2000">
                <a:solidFill>
                  <a:srgbClr val="FFFFFF"/>
                </a:solidFill>
                <a:latin typeface="Arial"/>
              </a:rPr>
              <a:t>A hash table is just an array coupled with a function known as hash function. Hash function takes an input called key and returns an integer known as the hash value as an output. The hash value maps the key to a particular index in the hash table. We initially use the hash function to determine where in the hash table do we store the key. Latter we use the same hash function to determine where in the hash table do we search for a given key. And hence hash function must be consistent and provide same hash value for identical keys.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03400" y="424080"/>
            <a:ext cx="8946720" cy="5824080"/>
          </a:xfrm>
          <a:prstGeom prst="rect">
            <a:avLst/>
          </a:prstGeom>
        </p:spPr>
        <p:txBody>
          <a:bodyPr/>
          <a:lstStyle/>
          <a:p>
            <a:pPr>
              <a:lnSpc>
                <a:spcPct val="100000"/>
              </a:lnSpc>
            </a:pPr>
            <a:r>
              <a:rPr lang="en-US" sz="2000" dirty="0">
                <a:solidFill>
                  <a:srgbClr val="FFFFFF"/>
                </a:solidFill>
                <a:latin typeface="Arial"/>
              </a:rPr>
              <a:t>Collision problem can arise in Hash Table. We deal in this case either by probing method or by chaining method.    </a:t>
            </a:r>
            <a:endParaRPr dirty="0"/>
          </a:p>
          <a:p>
            <a:pPr>
              <a:lnSpc>
                <a:spcPct val="100000"/>
              </a:lnSpc>
            </a:pPr>
            <a:r>
              <a:rPr lang="en-US" sz="2000" dirty="0">
                <a:solidFill>
                  <a:srgbClr val="FFFFFF"/>
                </a:solidFill>
                <a:latin typeface="Arial"/>
              </a:rPr>
              <a:t>Consider the following example:</a:t>
            </a:r>
            <a:endParaRPr dirty="0"/>
          </a:p>
          <a:p>
            <a:pPr>
              <a:lnSpc>
                <a:spcPct val="100000"/>
              </a:lnSpc>
            </a:pPr>
            <a:r>
              <a:rPr lang="en-US" sz="2000" dirty="0">
                <a:solidFill>
                  <a:srgbClr val="FFFFFF"/>
                </a:solidFill>
                <a:latin typeface="Arial"/>
              </a:rPr>
              <a:t>In linear probing we put ant in index 3 of the hash table. In chaining what we do is to make a linked list at each of the 26 indices. The hash table contains pointers to the first element of the linked list. Hence ant now becomes the second element of linked list which has it’s start pointer in the 0th index of hash table.   </a:t>
            </a:r>
            <a:endParaRPr dirty="0"/>
          </a:p>
          <a:p>
            <a:pPr>
              <a:lnSpc>
                <a:spcPct val="100000"/>
              </a:lnSpc>
            </a:pPr>
            <a:r>
              <a:rPr lang="en-US" sz="2000" dirty="0">
                <a:solidFill>
                  <a:srgbClr val="FFFFFF"/>
                </a:solidFill>
                <a:latin typeface="Arial"/>
              </a:rPr>
              <a:t>
</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2000" dirty="0">
                <a:solidFill>
                  <a:srgbClr val="FFFFFF"/>
                </a:solidFill>
                <a:latin typeface="Arial"/>
              </a:rPr>
              <a:t>To avoid collisions which considerably slow down our search, we need to use good hash function. A few characteristics of a good hash function are:</a:t>
            </a:r>
            <a:endParaRPr dirty="0"/>
          </a:p>
          <a:p>
            <a:pPr>
              <a:lnSpc>
                <a:spcPct val="100000"/>
              </a:lnSpc>
            </a:pPr>
            <a:r>
              <a:rPr lang="en-US" sz="2000" dirty="0">
                <a:solidFill>
                  <a:srgbClr val="FFFFFF"/>
                </a:solidFill>
                <a:latin typeface="Arial"/>
              </a:rPr>
              <a:t>Make use of all information provided by key.</a:t>
            </a:r>
            <a:endParaRPr dirty="0"/>
          </a:p>
          <a:p>
            <a:pPr>
              <a:lnSpc>
                <a:spcPct val="100000"/>
              </a:lnSpc>
            </a:pPr>
            <a:r>
              <a:rPr lang="en-US" sz="2000" dirty="0">
                <a:solidFill>
                  <a:srgbClr val="FFFFFF"/>
                </a:solidFill>
                <a:latin typeface="Arial"/>
              </a:rPr>
              <a:t>Hash values are uniformly distributed across hash table.</a:t>
            </a:r>
            <a:endParaRPr dirty="0"/>
          </a:p>
          <a:p>
            <a:pPr>
              <a:lnSpc>
                <a:spcPct val="100000"/>
              </a:lnSpc>
            </a:pPr>
            <a:r>
              <a:rPr lang="en-US" sz="2000" dirty="0">
                <a:solidFill>
                  <a:srgbClr val="FFFFFF"/>
                </a:solidFill>
                <a:latin typeface="Arial"/>
              </a:rPr>
              <a:t>Maps similar keys to very different hash values</a:t>
            </a:r>
            <a:endParaRPr dirty="0"/>
          </a:p>
          <a:p>
            <a:pPr>
              <a:lnSpc>
                <a:spcPct val="100000"/>
              </a:lnSpc>
            </a:pPr>
            <a:r>
              <a:rPr lang="en-US" sz="2000" dirty="0">
                <a:solidFill>
                  <a:srgbClr val="FFFFFF"/>
                </a:solidFill>
                <a:latin typeface="Arial"/>
              </a:rPr>
              <a:t>Uses only simple operations.</a:t>
            </a:r>
            <a:endParaRPr dirty="0"/>
          </a:p>
          <a:p>
            <a:pPr>
              <a:lnSpc>
                <a:spcPct val="100000"/>
              </a:lnSpc>
            </a:pPr>
            <a:r>
              <a:rPr lang="en-US" sz="2000" dirty="0">
                <a:solidFill>
                  <a:srgbClr val="FFFFFF"/>
                </a:solidFill>
                <a:latin typeface="Century Gothic"/>
              </a:rPr>
              <a:t>
</a:t>
            </a:r>
            <a:endParaRPr dirty="0"/>
          </a:p>
        </p:txBody>
      </p:sp>
      <p:pic>
        <p:nvPicPr>
          <p:cNvPr id="121" name="Picture 3"/>
          <p:cNvPicPr/>
          <p:nvPr/>
        </p:nvPicPr>
        <p:blipFill>
          <a:blip r:embed="rId3"/>
          <a:stretch>
            <a:fillRect/>
          </a:stretch>
        </p:blipFill>
        <p:spPr>
          <a:xfrm>
            <a:off x="4332879" y="2852382"/>
            <a:ext cx="2941378" cy="2374571"/>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646200" y="452880"/>
            <a:ext cx="9404280" cy="1400040"/>
          </a:xfrm>
          <a:prstGeom prst="rect">
            <a:avLst/>
          </a:prstGeom>
        </p:spPr>
        <p:txBody>
          <a:bodyPr/>
          <a:lstStyle/>
          <a:p>
            <a:pPr>
              <a:lnSpc>
                <a:spcPct val="100000"/>
              </a:lnSpc>
            </a:pPr>
            <a:r>
              <a:rPr lang="en-US" sz="2800">
                <a:solidFill>
                  <a:srgbClr val="EBEBEB"/>
                </a:solidFill>
                <a:latin typeface="Century Gothic"/>
              </a:rPr>
              <a:t>Defining preprocessors used</a:t>
            </a:r>
            <a:endParaRPr/>
          </a:p>
        </p:txBody>
      </p:sp>
      <p:sp>
        <p:nvSpPr>
          <p:cNvPr id="100" name="CustomShape 2"/>
          <p:cNvSpPr/>
          <p:nvPr/>
        </p:nvSpPr>
        <p:spPr>
          <a:xfrm>
            <a:off x="677880" y="1719360"/>
            <a:ext cx="7719480" cy="3930840"/>
          </a:xfrm>
          <a:prstGeom prst="rect">
            <a:avLst/>
          </a:prstGeom>
          <a:noFill/>
          <a:ln>
            <a:noFill/>
          </a:ln>
        </p:spPr>
        <p:txBody>
          <a:bodyPr lIns="90000" tIns="45000" rIns="90000" bIns="45000"/>
          <a:lstStyle/>
          <a:p>
            <a:pPr>
              <a:lnSpc>
                <a:spcPct val="100000"/>
              </a:lnSpc>
            </a:pPr>
            <a:r>
              <a:rPr lang="en-IN">
                <a:solidFill>
                  <a:srgbClr val="FFFFFF"/>
                </a:solidFill>
                <a:latin typeface="Century Gothic"/>
              </a:rPr>
              <a:t>Libraries used (internal)</a:t>
            </a:r>
            <a:endParaRPr/>
          </a:p>
          <a:p>
            <a:pPr>
              <a:lnSpc>
                <a:spcPct val="100000"/>
              </a:lnSpc>
              <a:buFont typeface="Arial"/>
              <a:buChar char="•"/>
            </a:pPr>
            <a:r>
              <a:rPr lang="en-IN">
                <a:solidFill>
                  <a:srgbClr val="FFFFFF"/>
                </a:solidFill>
                <a:latin typeface="Century Gothic"/>
              </a:rPr>
              <a:t>iostream for input/output</a:t>
            </a:r>
            <a:endParaRPr/>
          </a:p>
          <a:p>
            <a:pPr>
              <a:lnSpc>
                <a:spcPct val="100000"/>
              </a:lnSpc>
              <a:buFont typeface="Arial"/>
              <a:buChar char="•"/>
            </a:pPr>
            <a:r>
              <a:rPr lang="en-IN">
                <a:solidFill>
                  <a:srgbClr val="FFFFFF"/>
                </a:solidFill>
                <a:latin typeface="Century Gothic"/>
              </a:rPr>
              <a:t>fstream input/output in/from a file</a:t>
            </a:r>
            <a:endParaRPr/>
          </a:p>
          <a:p>
            <a:pPr>
              <a:lnSpc>
                <a:spcPct val="100000"/>
              </a:lnSpc>
              <a:buFont typeface="Arial"/>
              <a:buChar char="•"/>
            </a:pPr>
            <a:r>
              <a:rPr lang="en-IN">
                <a:solidFill>
                  <a:srgbClr val="FFFFFF"/>
                </a:solidFill>
                <a:latin typeface="Century Gothic"/>
              </a:rPr>
              <a:t>algorithms used for functions find(), count(),sort()</a:t>
            </a:r>
            <a:endParaRPr/>
          </a:p>
          <a:p>
            <a:pPr>
              <a:lnSpc>
                <a:spcPct val="100000"/>
              </a:lnSpc>
              <a:buFont typeface="Arial"/>
              <a:buChar char="•"/>
            </a:pPr>
            <a:r>
              <a:rPr lang="en-IN">
                <a:solidFill>
                  <a:srgbClr val="FFFFFF"/>
                </a:solidFill>
                <a:latin typeface="Century Gothic"/>
              </a:rPr>
              <a:t>string for string datatype and string manipulation functions e.g. substr(), length() etc.</a:t>
            </a:r>
            <a:endParaRPr/>
          </a:p>
          <a:p>
            <a:pPr>
              <a:lnSpc>
                <a:spcPct val="100000"/>
              </a:lnSpc>
              <a:buFont typeface="Arial"/>
              <a:buChar char="•"/>
            </a:pPr>
            <a:r>
              <a:rPr lang="en-IN">
                <a:solidFill>
                  <a:srgbClr val="FFFFFF"/>
                </a:solidFill>
                <a:latin typeface="Century Gothic"/>
              </a:rPr>
              <a:t>vector for vector datatype and functions</a:t>
            </a:r>
            <a:endParaRPr/>
          </a:p>
          <a:p>
            <a:pPr>
              <a:lnSpc>
                <a:spcPct val="100000"/>
              </a:lnSpc>
              <a:buFont typeface="Arial"/>
              <a:buChar char="•"/>
            </a:pPr>
            <a:r>
              <a:rPr lang="en-IN">
                <a:solidFill>
                  <a:srgbClr val="FFFFFF"/>
                </a:solidFill>
                <a:latin typeface="Century Gothic"/>
              </a:rPr>
              <a:t>list for linked list</a:t>
            </a:r>
            <a:endParaRPr/>
          </a:p>
          <a:p>
            <a:pPr>
              <a:lnSpc>
                <a:spcPct val="100000"/>
              </a:lnSpc>
              <a:buFont typeface="Arial"/>
              <a:buChar char="•"/>
            </a:pPr>
            <a:r>
              <a:rPr lang="en-IN">
                <a:solidFill>
                  <a:srgbClr val="FFFFFF"/>
                </a:solidFill>
                <a:latin typeface="Century Gothic"/>
              </a:rPr>
              <a:t>map used for map data structure (which uses Red-Black tree internally)</a:t>
            </a:r>
            <a:endParaRPr/>
          </a:p>
          <a:p>
            <a:pPr>
              <a:lnSpc>
                <a:spcPct val="100000"/>
              </a:lnSpc>
            </a:pPr>
            <a:endParaRPr/>
          </a:p>
          <a:p>
            <a:pPr>
              <a:lnSpc>
                <a:spcPct val="100000"/>
              </a:lnSpc>
            </a:pPr>
            <a:r>
              <a:rPr lang="en-IN">
                <a:solidFill>
                  <a:srgbClr val="FFFFFF"/>
                </a:solidFill>
                <a:latin typeface="Century Gothic"/>
              </a:rPr>
              <a:t>Preprocessor</a:t>
            </a:r>
            <a:endParaRPr/>
          </a:p>
          <a:p>
            <a:pPr>
              <a:lnSpc>
                <a:spcPct val="100000"/>
              </a:lnSpc>
            </a:pPr>
            <a:r>
              <a:rPr lang="en-IN">
                <a:solidFill>
                  <a:srgbClr val="FFFFFF"/>
                </a:solidFill>
                <a:latin typeface="Century Gothic"/>
              </a:rPr>
              <a:t>if statement to find on which OS program is running.  </a:t>
            </a:r>
            <a:endParaRPr/>
          </a:p>
          <a:p>
            <a:pPr>
              <a:lnSpc>
                <a:spcPct val="100000"/>
              </a:lnSpc>
            </a:pPr>
            <a:endParaRPr/>
          </a:p>
        </p:txBody>
      </p:sp>
      <p:pic>
        <p:nvPicPr>
          <p:cNvPr id="101" name="Picture 19"/>
          <p:cNvPicPr/>
          <p:nvPr/>
        </p:nvPicPr>
        <p:blipFill>
          <a:blip r:embed="rId3"/>
          <a:stretch>
            <a:fillRect/>
          </a:stretch>
        </p:blipFill>
        <p:spPr>
          <a:xfrm>
            <a:off x="9005040" y="1426320"/>
            <a:ext cx="1666440" cy="1104480"/>
          </a:xfrm>
          <a:prstGeom prst="rect">
            <a:avLst/>
          </a:prstGeom>
          <a:ln>
            <a:noFill/>
          </a:ln>
        </p:spPr>
      </p:pic>
      <p:pic>
        <p:nvPicPr>
          <p:cNvPr id="102" name="Picture 20"/>
          <p:cNvPicPr/>
          <p:nvPr/>
        </p:nvPicPr>
        <p:blipFill>
          <a:blip r:embed="rId4"/>
          <a:stretch>
            <a:fillRect/>
          </a:stretch>
        </p:blipFill>
        <p:spPr>
          <a:xfrm>
            <a:off x="9075600" y="4298760"/>
            <a:ext cx="1676160" cy="809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646200" y="452880"/>
            <a:ext cx="9404280" cy="1400040"/>
          </a:xfrm>
          <a:prstGeom prst="rect">
            <a:avLst/>
          </a:prstGeom>
        </p:spPr>
        <p:txBody>
          <a:bodyPr/>
          <a:lstStyle/>
          <a:p>
            <a:pPr>
              <a:lnSpc>
                <a:spcPct val="100000"/>
              </a:lnSpc>
            </a:pPr>
            <a:r>
              <a:rPr lang="en-US" sz="3600">
                <a:solidFill>
                  <a:srgbClr val="EBEBEB"/>
                </a:solidFill>
                <a:latin typeface="Century Gothic"/>
              </a:rPr>
              <a:t>Documentation of main()</a:t>
            </a:r>
            <a:endParaRPr/>
          </a:p>
        </p:txBody>
      </p:sp>
      <p:pic>
        <p:nvPicPr>
          <p:cNvPr id="104" name="Content Placeholder 3"/>
          <p:cNvPicPr/>
          <p:nvPr/>
        </p:nvPicPr>
        <p:blipFill>
          <a:blip r:embed="rId3"/>
          <a:stretch>
            <a:fillRect/>
          </a:stretch>
        </p:blipFill>
        <p:spPr>
          <a:xfrm>
            <a:off x="8114400" y="1527480"/>
            <a:ext cx="3543120" cy="704520"/>
          </a:xfrm>
          <a:prstGeom prst="rect">
            <a:avLst/>
          </a:prstGeom>
          <a:ln>
            <a:noFill/>
          </a:ln>
        </p:spPr>
      </p:pic>
      <p:sp>
        <p:nvSpPr>
          <p:cNvPr id="105" name="CustomShape 2"/>
          <p:cNvSpPr/>
          <p:nvPr/>
        </p:nvSpPr>
        <p:spPr>
          <a:xfrm>
            <a:off x="687960" y="1587960"/>
            <a:ext cx="7103160" cy="3984120"/>
          </a:xfrm>
          <a:prstGeom prst="rect">
            <a:avLst/>
          </a:prstGeom>
          <a:noFill/>
          <a:ln>
            <a:noFill/>
          </a:ln>
        </p:spPr>
        <p:txBody>
          <a:bodyPr lIns="90000" tIns="45000" rIns="90000" bIns="45000"/>
          <a:lstStyle/>
          <a:p>
            <a:pPr>
              <a:lnSpc>
                <a:spcPct val="100000"/>
              </a:lnSpc>
            </a:pPr>
            <a:r>
              <a:rPr lang="en-IN" sz="1600">
                <a:solidFill>
                  <a:srgbClr val="FFFFFF"/>
                </a:solidFill>
                <a:latin typeface="Century Gothic"/>
              </a:rPr>
              <a:t>if statement checks OS then system command is used to list all the .txt files of the current directory in files.dat</a:t>
            </a:r>
            <a:endParaRPr/>
          </a:p>
          <a:p>
            <a:pPr>
              <a:lnSpc>
                <a:spcPct val="100000"/>
              </a:lnSpc>
            </a:pPr>
            <a:endParaRPr/>
          </a:p>
          <a:p>
            <a:pPr>
              <a:lnSpc>
                <a:spcPct val="100000"/>
              </a:lnSpc>
            </a:pPr>
            <a:endParaRPr/>
          </a:p>
          <a:p>
            <a:pPr>
              <a:lnSpc>
                <a:spcPct val="100000"/>
              </a:lnSpc>
            </a:pPr>
            <a:r>
              <a:rPr lang="en-IN" sz="1600">
                <a:solidFill>
                  <a:srgbClr val="FFFFFF"/>
                </a:solidFill>
                <a:latin typeface="Century Gothic"/>
              </a:rPr>
              <a:t>FileList is vector of strings which stores the contents of files.dat</a:t>
            </a:r>
            <a:endParaRPr/>
          </a:p>
          <a:p>
            <a:pPr>
              <a:lnSpc>
                <a:spcPct val="100000"/>
              </a:lnSpc>
            </a:pPr>
            <a:r>
              <a:rPr lang="en-IN" sz="1600">
                <a:solidFill>
                  <a:srgbClr val="FFFFFF"/>
                </a:solidFill>
                <a:latin typeface="Century Gothic"/>
              </a:rPr>
              <a:t>NofFile stores number of text files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600">
                <a:solidFill>
                  <a:srgbClr val="FFFFFF"/>
                </a:solidFill>
                <a:latin typeface="Century Gothic"/>
              </a:rPr>
              <a:t>pair&lt;&gt; datatype used to store names of files and word frequency </a:t>
            </a:r>
            <a:endParaRPr/>
          </a:p>
          <a:p>
            <a:pPr>
              <a:lnSpc>
                <a:spcPct val="100000"/>
              </a:lnSpc>
            </a:pPr>
            <a:endParaRPr/>
          </a:p>
          <a:p>
            <a:pPr>
              <a:lnSpc>
                <a:spcPct val="100000"/>
              </a:lnSpc>
            </a:pPr>
            <a:r>
              <a:rPr lang="en-IN" sz="1600">
                <a:solidFill>
                  <a:srgbClr val="FFFFFF"/>
                </a:solidFill>
                <a:latin typeface="Century Gothic"/>
              </a:rPr>
              <a:t>Options for user to choose algorithm to use</a:t>
            </a:r>
            <a:endParaRPr/>
          </a:p>
          <a:p>
            <a:pPr>
              <a:lnSpc>
                <a:spcPct val="100000"/>
              </a:lnSpc>
            </a:pPr>
            <a:endParaRPr/>
          </a:p>
        </p:txBody>
      </p:sp>
      <p:pic>
        <p:nvPicPr>
          <p:cNvPr id="106" name="Picture 5"/>
          <p:cNvPicPr/>
          <p:nvPr/>
        </p:nvPicPr>
        <p:blipFill>
          <a:blip r:embed="rId4"/>
          <a:stretch>
            <a:fillRect/>
          </a:stretch>
        </p:blipFill>
        <p:spPr>
          <a:xfrm>
            <a:off x="8579880" y="2609640"/>
            <a:ext cx="2647440" cy="1809360"/>
          </a:xfrm>
          <a:prstGeom prst="rect">
            <a:avLst/>
          </a:prstGeom>
          <a:ln>
            <a:noFill/>
          </a:ln>
        </p:spPr>
      </p:pic>
      <p:pic>
        <p:nvPicPr>
          <p:cNvPr id="107" name="Picture 6"/>
          <p:cNvPicPr/>
          <p:nvPr/>
        </p:nvPicPr>
        <p:blipFill>
          <a:blip r:embed="rId5"/>
          <a:stretch>
            <a:fillRect/>
          </a:stretch>
        </p:blipFill>
        <p:spPr>
          <a:xfrm>
            <a:off x="6859800" y="4814640"/>
            <a:ext cx="5063040" cy="1701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Content Placeholder 3"/>
          <p:cNvPicPr/>
          <p:nvPr/>
        </p:nvPicPr>
        <p:blipFill>
          <a:blip r:embed="rId3"/>
          <a:stretch>
            <a:fillRect/>
          </a:stretch>
        </p:blipFill>
        <p:spPr>
          <a:xfrm>
            <a:off x="8286480" y="1375560"/>
            <a:ext cx="3362040" cy="1495080"/>
          </a:xfrm>
          <a:prstGeom prst="rect">
            <a:avLst/>
          </a:prstGeom>
          <a:ln>
            <a:noFill/>
          </a:ln>
        </p:spPr>
      </p:pic>
      <p:sp>
        <p:nvSpPr>
          <p:cNvPr id="109" name="CustomShape 1"/>
          <p:cNvSpPr/>
          <p:nvPr/>
        </p:nvSpPr>
        <p:spPr>
          <a:xfrm>
            <a:off x="627120" y="960480"/>
            <a:ext cx="6840000" cy="2280600"/>
          </a:xfrm>
          <a:prstGeom prst="rect">
            <a:avLst/>
          </a:prstGeom>
          <a:noFill/>
          <a:ln>
            <a:noFill/>
          </a:ln>
        </p:spPr>
        <p:txBody>
          <a:bodyPr lIns="90000" tIns="45000" rIns="90000" bIns="45000"/>
          <a:lstStyle/>
          <a:p>
            <a:pPr>
              <a:lnSpc>
                <a:spcPct val="100000"/>
              </a:lnSpc>
              <a:buFont typeface="Arial"/>
              <a:buChar char="•"/>
            </a:pPr>
            <a:r>
              <a:rPr lang="en-IN" sz="1600">
                <a:solidFill>
                  <a:srgbClr val="FFFFFF"/>
                </a:solidFill>
                <a:latin typeface="Century Gothic"/>
              </a:rPr>
              <a:t>A matrix of list&lt;string&gt;(number of slots x number of files) is used to create Hash Table in the 1st case</a:t>
            </a:r>
            <a:endParaRPr/>
          </a:p>
          <a:p>
            <a:pPr>
              <a:lnSpc>
                <a:spcPct val="100000"/>
              </a:lnSpc>
              <a:buFont typeface="Arial"/>
              <a:buChar char="•"/>
            </a:pPr>
            <a:r>
              <a:rPr lang="en-IN" sz="1600">
                <a:solidFill>
                  <a:srgbClr val="FFFFFF"/>
                </a:solidFill>
                <a:latin typeface="Century Gothic"/>
              </a:rPr>
              <a:t>A matrix of vector&lt;pair&lt;string,int&gt;&gt; is used to store the file name and the word frequency associated with it.</a:t>
            </a:r>
            <a:endParaRPr/>
          </a:p>
          <a:p>
            <a:pPr>
              <a:lnSpc>
                <a:spcPct val="100000"/>
              </a:lnSpc>
              <a:buFont typeface="Arial"/>
              <a:buChar char="•"/>
            </a:pPr>
            <a:r>
              <a:rPr lang="en-IN" sz="1600">
                <a:solidFill>
                  <a:srgbClr val="FFFFFF"/>
                </a:solidFill>
                <a:latin typeface="Century Gothic"/>
              </a:rPr>
              <a:t>vector&lt;pair&lt;string,int&gt;&gt;::iterator it; is an iterator to these data types (similar to pointers).</a:t>
            </a:r>
            <a:endParaRPr/>
          </a:p>
          <a:p>
            <a:pPr>
              <a:lnSpc>
                <a:spcPct val="100000"/>
              </a:lnSpc>
              <a:buFont typeface="Arial"/>
              <a:buChar char="•"/>
            </a:pPr>
            <a:r>
              <a:rPr lang="en-IN" sz="1600">
                <a:solidFill>
                  <a:srgbClr val="FFFFFF"/>
                </a:solidFill>
                <a:latin typeface="Century Gothic"/>
              </a:rPr>
              <a:t>map&lt;string,int&gt; is used to map strings to int (which uses Red Black Tree intermally)</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557280" y="404640"/>
            <a:ext cx="9403920" cy="1693080"/>
          </a:xfrm>
          <a:prstGeom prst="rect">
            <a:avLst/>
          </a:prstGeom>
        </p:spPr>
        <p:txBody>
          <a:bodyPr/>
          <a:lstStyle/>
          <a:p>
            <a:pPr>
              <a:lnSpc>
                <a:spcPct val="100000"/>
              </a:lnSpc>
              <a:buFont typeface="Arial"/>
              <a:buChar char="•"/>
            </a:pPr>
            <a:r>
              <a:rPr lang="en-US" sz="1600">
                <a:solidFill>
                  <a:srgbClr val="EBEBEB"/>
                </a:solidFill>
                <a:latin typeface="Century Gothic"/>
              </a:rPr>
              <a:t>Case 1:
Hash Table using Linked List:-
We traverse the string from the start and the end till we encounter alphanumeric characters in order to get rid of punctuations if any.
We take the valid substring and transform it in to lower case.
Now we calculate the slot number by using hash function and push the string 
Then we read the next string</a:t>
            </a:r>
            <a:endParaRPr/>
          </a:p>
        </p:txBody>
      </p:sp>
      <p:pic>
        <p:nvPicPr>
          <p:cNvPr id="111" name="Picture 4"/>
          <p:cNvPicPr/>
          <p:nvPr/>
        </p:nvPicPr>
        <p:blipFill>
          <a:blip r:embed="rId3"/>
          <a:stretch>
            <a:fillRect/>
          </a:stretch>
        </p:blipFill>
        <p:spPr>
          <a:xfrm>
            <a:off x="6435000" y="2784960"/>
            <a:ext cx="5434560" cy="3288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46200" y="452880"/>
            <a:ext cx="9404280" cy="1400040"/>
          </a:xfrm>
          <a:prstGeom prst="rect">
            <a:avLst/>
          </a:prstGeom>
        </p:spPr>
        <p:txBody>
          <a:bodyPr/>
          <a:lstStyle/>
          <a:p>
            <a:pPr>
              <a:lnSpc>
                <a:spcPct val="100000"/>
              </a:lnSpc>
            </a:pPr>
            <a:r>
              <a:rPr lang="en-US" sz="2400" dirty="0" smtClean="0">
                <a:solidFill>
                  <a:srgbClr val="EBEBEB"/>
                </a:solidFill>
                <a:latin typeface="Century Gothic"/>
              </a:rPr>
              <a:t>Case 1: Continued</a:t>
            </a:r>
          </a:p>
          <a:p>
            <a:pPr>
              <a:lnSpc>
                <a:spcPct val="100000"/>
              </a:lnSpc>
            </a:pPr>
            <a:endParaRPr lang="en-US" sz="1600" dirty="0">
              <a:solidFill>
                <a:srgbClr val="EBEBEB"/>
              </a:solidFill>
              <a:latin typeface="Century Gothic"/>
            </a:endParaRPr>
          </a:p>
          <a:p>
            <a:pPr>
              <a:lnSpc>
                <a:spcPct val="100000"/>
              </a:lnSpc>
            </a:pPr>
            <a:r>
              <a:rPr lang="en-US" sz="1600" dirty="0" smtClean="0">
                <a:solidFill>
                  <a:srgbClr val="EBEBEB"/>
                </a:solidFill>
                <a:latin typeface="Century Gothic"/>
              </a:rPr>
              <a:t>Enter </a:t>
            </a:r>
            <a:r>
              <a:rPr lang="en-US" sz="1600" dirty="0">
                <a:solidFill>
                  <a:srgbClr val="EBEBEB"/>
                </a:solidFill>
                <a:latin typeface="Century Gothic"/>
              </a:rPr>
              <a:t>a word to search and transform that word to lower case.
Calculate the slot number by using hash function.
</a:t>
            </a:r>
            <a:r>
              <a:rPr lang="en-US" sz="1600" dirty="0" err="1">
                <a:solidFill>
                  <a:srgbClr val="EBEBEB"/>
                </a:solidFill>
                <a:latin typeface="Century Gothic"/>
              </a:rPr>
              <a:t>SortedFiles</a:t>
            </a:r>
            <a:r>
              <a:rPr lang="en-US" sz="1600" dirty="0">
                <a:solidFill>
                  <a:srgbClr val="EBEBEB"/>
                </a:solidFill>
                <a:latin typeface="Century Gothic"/>
              </a:rPr>
              <a:t>[f] is an array of pairs, we are storing the file number and the frequency of word in the pair.
</a:t>
            </a:r>
            <a:endParaRPr dirty="0"/>
          </a:p>
        </p:txBody>
      </p:sp>
      <p:pic>
        <p:nvPicPr>
          <p:cNvPr id="113" name="Content Placeholder 3"/>
          <p:cNvPicPr/>
          <p:nvPr/>
        </p:nvPicPr>
        <p:blipFill>
          <a:blip r:embed="rId3"/>
          <a:stretch>
            <a:fillRect/>
          </a:stretch>
        </p:blipFill>
        <p:spPr>
          <a:xfrm>
            <a:off x="3298320" y="4379760"/>
            <a:ext cx="7486200" cy="163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4"/>
          <p:cNvPicPr/>
          <p:nvPr/>
        </p:nvPicPr>
        <p:blipFill>
          <a:blip r:embed="rId3"/>
          <a:stretch>
            <a:fillRect/>
          </a:stretch>
        </p:blipFill>
        <p:spPr>
          <a:xfrm>
            <a:off x="1965277" y="2279177"/>
            <a:ext cx="7467319" cy="4233847"/>
          </a:xfrm>
          <a:prstGeom prst="rect">
            <a:avLst/>
          </a:prstGeom>
          <a:ln>
            <a:noFill/>
          </a:ln>
        </p:spPr>
      </p:pic>
      <p:sp>
        <p:nvSpPr>
          <p:cNvPr id="115" name="CustomShape 1"/>
          <p:cNvSpPr/>
          <p:nvPr/>
        </p:nvSpPr>
        <p:spPr>
          <a:xfrm>
            <a:off x="2367000" y="828720"/>
            <a:ext cx="6132240" cy="1580760"/>
          </a:xfrm>
          <a:prstGeom prst="rect">
            <a:avLst/>
          </a:prstGeom>
          <a:noFill/>
          <a:ln>
            <a:noFill/>
          </a:ln>
        </p:spPr>
        <p:txBody>
          <a:bodyPr lIns="90000" tIns="45000" rIns="90000" bIns="45000"/>
          <a:lstStyle/>
          <a:p>
            <a:pPr>
              <a:lnSpc>
                <a:spcPct val="100000"/>
              </a:lnSpc>
            </a:pPr>
            <a:r>
              <a:rPr lang="en-IN" sz="1600">
                <a:solidFill>
                  <a:srgbClr val="FFFFFF"/>
                </a:solidFill>
                <a:latin typeface="Century Gothic"/>
              </a:rPr>
              <a:t>Case 2:</a:t>
            </a:r>
            <a:endParaRPr/>
          </a:p>
          <a:p>
            <a:pPr>
              <a:lnSpc>
                <a:spcPct val="100000"/>
              </a:lnSpc>
            </a:pPr>
            <a:r>
              <a:rPr lang="en-IN" sz="1600">
                <a:solidFill>
                  <a:srgbClr val="FFFFFF"/>
                </a:solidFill>
                <a:latin typeface="Century Gothic"/>
              </a:rPr>
              <a:t>Extract a word from a file and if the word is already hashed then increment the frequency, if not found hash it and make the frequency 1 and repeat till the end of the file.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46200" y="452880"/>
            <a:ext cx="9404280" cy="1400040"/>
          </a:xfrm>
          <a:prstGeom prst="rect">
            <a:avLst/>
          </a:prstGeom>
        </p:spPr>
        <p:txBody>
          <a:bodyPr/>
          <a:lstStyle/>
          <a:p>
            <a:r>
              <a:rPr lang="en-US" sz="2400" dirty="0" smtClean="0">
                <a:solidFill>
                  <a:schemeClr val="bg1"/>
                </a:solidFill>
              </a:rPr>
              <a:t>Case 2: Continued</a:t>
            </a:r>
          </a:p>
          <a:p>
            <a:endParaRPr lang="en-US" dirty="0">
              <a:solidFill>
                <a:schemeClr val="bg1"/>
              </a:solidFill>
            </a:endParaRPr>
          </a:p>
          <a:p>
            <a:r>
              <a:rPr lang="en-US" dirty="0" smtClean="0">
                <a:solidFill>
                  <a:schemeClr val="bg1"/>
                </a:solidFill>
              </a:rPr>
              <a:t>Entered </a:t>
            </a:r>
            <a:r>
              <a:rPr lang="en-US" dirty="0">
                <a:solidFill>
                  <a:schemeClr val="bg1"/>
                </a:solidFill>
              </a:rPr>
              <a:t>word is transformed to lower case and the hash slot number is calculated. In each file after the word is searched in the respective slot and the frequency is returned.</a:t>
            </a:r>
            <a:endParaRPr dirty="0">
              <a:solidFill>
                <a:schemeClr val="bg1"/>
              </a:solidFill>
            </a:endParaRPr>
          </a:p>
        </p:txBody>
      </p:sp>
      <p:pic>
        <p:nvPicPr>
          <p:cNvPr id="117" name="Content Placeholder 3"/>
          <p:cNvPicPr/>
          <p:nvPr/>
        </p:nvPicPr>
        <p:blipFill>
          <a:blip r:embed="rId3"/>
          <a:stretch>
            <a:fillRect/>
          </a:stretch>
        </p:blipFill>
        <p:spPr>
          <a:xfrm>
            <a:off x="1801080" y="3459240"/>
            <a:ext cx="7143480" cy="293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134</TotalTime>
  <Words>1360</Words>
  <Application>Microsoft Office PowerPoint</Application>
  <PresentationFormat>Widescreen</PresentationFormat>
  <Paragraphs>172</Paragraphs>
  <Slides>23</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Century Gothic</vt:lpstr>
      <vt:lpstr>DejaVu Sans</vt:lpstr>
      <vt:lpstr>StarSymbol</vt:lpstr>
      <vt:lpstr>Wingdings 3</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2: Continued</vt:lpstr>
      <vt:lpstr>Case 3:</vt:lpstr>
      <vt:lpstr>Case 3: Continued</vt:lpstr>
      <vt:lpstr>Case 3: Continued</vt:lpstr>
      <vt:lpstr>Case 4: Maps for each file</vt:lpstr>
      <vt:lpstr>Case 4: continued</vt:lpstr>
      <vt:lpstr>Case 4: Pros and Cons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prakharshukla</cp:lastModifiedBy>
  <cp:revision>14</cp:revision>
  <dcterms:modified xsi:type="dcterms:W3CDTF">2015-04-13T17:23:56Z</dcterms:modified>
</cp:coreProperties>
</file>