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69" r:id="rId3"/>
    <p:sldId id="268" r:id="rId4"/>
    <p:sldId id="259" r:id="rId5"/>
    <p:sldId id="260" r:id="rId6"/>
    <p:sldId id="261" r:id="rId7"/>
    <p:sldId id="267" r:id="rId8"/>
    <p:sldId id="262" r:id="rId9"/>
    <p:sldId id="263" r:id="rId10"/>
    <p:sldId id="270" r:id="rId11"/>
    <p:sldId id="264"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ANs Introduction" id="{1FA13419-EF15-4485-81FB-B6399A270D51}">
          <p14:sldIdLst>
            <p14:sldId id="257"/>
            <p14:sldId id="269"/>
            <p14:sldId id="268"/>
            <p14:sldId id="259"/>
            <p14:sldId id="260"/>
          </p14:sldIdLst>
        </p14:section>
        <p14:section name="Generartive Adversarial Nets" id="{180C7288-9895-4070-9367-0DDA8FAE9FA6}">
          <p14:sldIdLst>
            <p14:sldId id="261"/>
            <p14:sldId id="267"/>
            <p14:sldId id="262"/>
          </p14:sldIdLst>
        </p14:section>
        <p14:section name="Conclusion" id="{13D64738-9391-4AE5-B6DE-4045F8B8B114}">
          <p14:sldIdLst>
            <p14:sldId id="263"/>
            <p14:sldId id="270"/>
            <p14:sldId id="264"/>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744" autoAdjust="0"/>
  </p:normalViewPr>
  <p:slideViewPr>
    <p:cSldViewPr snapToGrid="0">
      <p:cViewPr varScale="1">
        <p:scale>
          <a:sx n="63" d="100"/>
          <a:sy n="63" d="100"/>
        </p:scale>
        <p:origin x="142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4D38A1-536D-4615-9DA3-C607CBB2A03C}"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IN"/>
        </a:p>
      </dgm:t>
    </dgm:pt>
    <dgm:pt modelId="{7EBD238A-D779-42B9-8CE7-179F5FD394CB}">
      <dgm:prSet/>
      <dgm:spPr/>
      <dgm:t>
        <a:bodyPr/>
        <a:lstStyle/>
        <a:p>
          <a:r>
            <a:rPr lang="en-GB"/>
            <a:t>Models that can generate new data instances</a:t>
          </a:r>
          <a:endParaRPr lang="en-IN"/>
        </a:p>
      </dgm:t>
    </dgm:pt>
    <dgm:pt modelId="{2696673C-CD5E-445E-BDB8-FD04DA1000BC}" type="parTrans" cxnId="{CA2D678C-5238-4228-9011-E6D19E324ED9}">
      <dgm:prSet/>
      <dgm:spPr/>
      <dgm:t>
        <a:bodyPr/>
        <a:lstStyle/>
        <a:p>
          <a:endParaRPr lang="en-IN"/>
        </a:p>
      </dgm:t>
    </dgm:pt>
    <dgm:pt modelId="{842EF117-E0F2-4484-8CDA-58C7589530A9}" type="sibTrans" cxnId="{CA2D678C-5238-4228-9011-E6D19E324ED9}">
      <dgm:prSet/>
      <dgm:spPr/>
      <dgm:t>
        <a:bodyPr/>
        <a:lstStyle/>
        <a:p>
          <a:endParaRPr lang="en-IN"/>
        </a:p>
      </dgm:t>
    </dgm:pt>
    <dgm:pt modelId="{A4BB1C0B-5AD7-4BE7-9311-DC1978768FED}">
      <dgm:prSet/>
      <dgm:spPr/>
      <dgm:t>
        <a:bodyPr/>
        <a:lstStyle/>
        <a:p>
          <a:r>
            <a:rPr lang="en-GB"/>
            <a:t>Applications:</a:t>
          </a:r>
          <a:endParaRPr lang="en-IN"/>
        </a:p>
      </dgm:t>
    </dgm:pt>
    <dgm:pt modelId="{75B2D4BD-4855-4B80-BAF9-358980C5308D}" type="parTrans" cxnId="{D29728E5-0EA4-4AED-9FDF-1CF3B3669CAF}">
      <dgm:prSet/>
      <dgm:spPr/>
      <dgm:t>
        <a:bodyPr/>
        <a:lstStyle/>
        <a:p>
          <a:endParaRPr lang="en-IN"/>
        </a:p>
      </dgm:t>
    </dgm:pt>
    <dgm:pt modelId="{267E0CE0-D7FC-4B2A-9926-D49DD1A15D37}" type="sibTrans" cxnId="{D29728E5-0EA4-4AED-9FDF-1CF3B3669CAF}">
      <dgm:prSet/>
      <dgm:spPr/>
      <dgm:t>
        <a:bodyPr/>
        <a:lstStyle/>
        <a:p>
          <a:endParaRPr lang="en-IN"/>
        </a:p>
      </dgm:t>
    </dgm:pt>
    <dgm:pt modelId="{E86396F9-33F1-4B0C-8B0D-8F2947D7F959}">
      <dgm:prSet/>
      <dgm:spPr/>
      <dgm:t>
        <a:bodyPr/>
        <a:lstStyle/>
        <a:p>
          <a:r>
            <a:rPr lang="en-GB"/>
            <a:t>Take a bunch of points and infer a density function that describes probability distribution</a:t>
          </a:r>
          <a:endParaRPr lang="en-IN"/>
        </a:p>
      </dgm:t>
    </dgm:pt>
    <dgm:pt modelId="{D0ED3345-1305-45ED-85E4-14947A8DDDE7}" type="parTrans" cxnId="{8162DB83-9B66-495D-B5E8-72AEE753FAD6}">
      <dgm:prSet/>
      <dgm:spPr/>
      <dgm:t>
        <a:bodyPr/>
        <a:lstStyle/>
        <a:p>
          <a:endParaRPr lang="en-IN"/>
        </a:p>
      </dgm:t>
    </dgm:pt>
    <dgm:pt modelId="{9EC09C11-F89D-47BC-B3CB-2DD769BE439F}" type="sibTrans" cxnId="{8162DB83-9B66-495D-B5E8-72AEE753FAD6}">
      <dgm:prSet/>
      <dgm:spPr/>
      <dgm:t>
        <a:bodyPr/>
        <a:lstStyle/>
        <a:p>
          <a:endParaRPr lang="en-IN"/>
        </a:p>
      </dgm:t>
    </dgm:pt>
    <dgm:pt modelId="{E97C1BF2-ED3C-415D-A67A-814A9E6C6FE9}">
      <dgm:prSet/>
      <dgm:spPr/>
      <dgm:t>
        <a:bodyPr/>
        <a:lstStyle/>
        <a:p>
          <a:r>
            <a:rPr lang="en-GB"/>
            <a:t>Use some training examples to generate more examples from the same distribution</a:t>
          </a:r>
          <a:endParaRPr lang="en-IN"/>
        </a:p>
      </dgm:t>
    </dgm:pt>
    <dgm:pt modelId="{A4870D8C-644D-42FE-8D3C-9433D6B8291D}" type="parTrans" cxnId="{494E5EDC-4E01-46BC-80EE-E74775C0766A}">
      <dgm:prSet/>
      <dgm:spPr/>
      <dgm:t>
        <a:bodyPr/>
        <a:lstStyle/>
        <a:p>
          <a:endParaRPr lang="en-IN"/>
        </a:p>
      </dgm:t>
    </dgm:pt>
    <dgm:pt modelId="{20C41FFF-E12E-43EF-91DF-F2A3E8CB3E87}" type="sibTrans" cxnId="{494E5EDC-4E01-46BC-80EE-E74775C0766A}">
      <dgm:prSet/>
      <dgm:spPr/>
      <dgm:t>
        <a:bodyPr/>
        <a:lstStyle/>
        <a:p>
          <a:endParaRPr lang="en-IN"/>
        </a:p>
      </dgm:t>
    </dgm:pt>
    <dgm:pt modelId="{12DA627F-7D63-464F-8E0F-7A0A9FDFA900}" type="pres">
      <dgm:prSet presAssocID="{A84D38A1-536D-4615-9DA3-C607CBB2A03C}" presName="Name0" presStyleCnt="0">
        <dgm:presLayoutVars>
          <dgm:dir/>
          <dgm:animLvl val="lvl"/>
          <dgm:resizeHandles val="exact"/>
        </dgm:presLayoutVars>
      </dgm:prSet>
      <dgm:spPr/>
    </dgm:pt>
    <dgm:pt modelId="{2648BC01-F7B6-4027-B378-935029719514}" type="pres">
      <dgm:prSet presAssocID="{A4BB1C0B-5AD7-4BE7-9311-DC1978768FED}" presName="boxAndChildren" presStyleCnt="0"/>
      <dgm:spPr/>
    </dgm:pt>
    <dgm:pt modelId="{86B4DF87-9D0E-4B26-8E8A-C02E8C59F6A3}" type="pres">
      <dgm:prSet presAssocID="{A4BB1C0B-5AD7-4BE7-9311-DC1978768FED}" presName="parentTextBox" presStyleLbl="node1" presStyleIdx="0" presStyleCnt="2"/>
      <dgm:spPr/>
    </dgm:pt>
    <dgm:pt modelId="{99479F1E-F230-4757-BDE5-32F3821F4F5D}" type="pres">
      <dgm:prSet presAssocID="{A4BB1C0B-5AD7-4BE7-9311-DC1978768FED}" presName="entireBox" presStyleLbl="node1" presStyleIdx="0" presStyleCnt="2"/>
      <dgm:spPr/>
    </dgm:pt>
    <dgm:pt modelId="{04B65273-66EB-4E5E-949B-96800DC15A94}" type="pres">
      <dgm:prSet presAssocID="{A4BB1C0B-5AD7-4BE7-9311-DC1978768FED}" presName="descendantBox" presStyleCnt="0"/>
      <dgm:spPr/>
    </dgm:pt>
    <dgm:pt modelId="{918B708A-52F6-4EEB-875F-503C6B470D99}" type="pres">
      <dgm:prSet presAssocID="{E86396F9-33F1-4B0C-8B0D-8F2947D7F959}" presName="childTextBox" presStyleLbl="fgAccFollowNode1" presStyleIdx="0" presStyleCnt="2">
        <dgm:presLayoutVars>
          <dgm:bulletEnabled val="1"/>
        </dgm:presLayoutVars>
      </dgm:prSet>
      <dgm:spPr/>
    </dgm:pt>
    <dgm:pt modelId="{F680E033-9629-4F96-931D-566FAB372C43}" type="pres">
      <dgm:prSet presAssocID="{E97C1BF2-ED3C-415D-A67A-814A9E6C6FE9}" presName="childTextBox" presStyleLbl="fgAccFollowNode1" presStyleIdx="1" presStyleCnt="2">
        <dgm:presLayoutVars>
          <dgm:bulletEnabled val="1"/>
        </dgm:presLayoutVars>
      </dgm:prSet>
      <dgm:spPr/>
    </dgm:pt>
    <dgm:pt modelId="{CC78E94D-14BD-4C65-A1DC-4982DEC606DF}" type="pres">
      <dgm:prSet presAssocID="{842EF117-E0F2-4484-8CDA-58C7589530A9}" presName="sp" presStyleCnt="0"/>
      <dgm:spPr/>
    </dgm:pt>
    <dgm:pt modelId="{3454B664-F291-4488-ACAF-757A2B77061F}" type="pres">
      <dgm:prSet presAssocID="{7EBD238A-D779-42B9-8CE7-179F5FD394CB}" presName="arrowAndChildren" presStyleCnt="0"/>
      <dgm:spPr/>
    </dgm:pt>
    <dgm:pt modelId="{9B22A7CD-3792-4AFA-A432-D160408C78C2}" type="pres">
      <dgm:prSet presAssocID="{7EBD238A-D779-42B9-8CE7-179F5FD394CB}" presName="parentTextArrow" presStyleLbl="node1" presStyleIdx="1" presStyleCnt="2" custLinFactNeighborY="-1160"/>
      <dgm:spPr/>
    </dgm:pt>
  </dgm:ptLst>
  <dgm:cxnLst>
    <dgm:cxn modelId="{BD233C03-7957-41F3-BDE1-AFE7DB4E15AB}" type="presOf" srcId="{A84D38A1-536D-4615-9DA3-C607CBB2A03C}" destId="{12DA627F-7D63-464F-8E0F-7A0A9FDFA900}" srcOrd="0" destOrd="0" presId="urn:microsoft.com/office/officeart/2005/8/layout/process4"/>
    <dgm:cxn modelId="{55875F6F-C2A5-4209-8448-0D35071F6D4C}" type="presOf" srcId="{A4BB1C0B-5AD7-4BE7-9311-DC1978768FED}" destId="{99479F1E-F230-4757-BDE5-32F3821F4F5D}" srcOrd="1" destOrd="0" presId="urn:microsoft.com/office/officeart/2005/8/layout/process4"/>
    <dgm:cxn modelId="{8162DB83-9B66-495D-B5E8-72AEE753FAD6}" srcId="{A4BB1C0B-5AD7-4BE7-9311-DC1978768FED}" destId="{E86396F9-33F1-4B0C-8B0D-8F2947D7F959}" srcOrd="0" destOrd="0" parTransId="{D0ED3345-1305-45ED-85E4-14947A8DDDE7}" sibTransId="{9EC09C11-F89D-47BC-B3CB-2DD769BE439F}"/>
    <dgm:cxn modelId="{CA2D678C-5238-4228-9011-E6D19E324ED9}" srcId="{A84D38A1-536D-4615-9DA3-C607CBB2A03C}" destId="{7EBD238A-D779-42B9-8CE7-179F5FD394CB}" srcOrd="0" destOrd="0" parTransId="{2696673C-CD5E-445E-BDB8-FD04DA1000BC}" sibTransId="{842EF117-E0F2-4484-8CDA-58C7589530A9}"/>
    <dgm:cxn modelId="{033BE48F-8763-47BF-AAF7-04BFC890A4F5}" type="presOf" srcId="{A4BB1C0B-5AD7-4BE7-9311-DC1978768FED}" destId="{86B4DF87-9D0E-4B26-8E8A-C02E8C59F6A3}" srcOrd="0" destOrd="0" presId="urn:microsoft.com/office/officeart/2005/8/layout/process4"/>
    <dgm:cxn modelId="{CB65B4CB-4C02-486B-B4D0-1A9C27B239B1}" type="presOf" srcId="{E86396F9-33F1-4B0C-8B0D-8F2947D7F959}" destId="{918B708A-52F6-4EEB-875F-503C6B470D99}" srcOrd="0" destOrd="0" presId="urn:microsoft.com/office/officeart/2005/8/layout/process4"/>
    <dgm:cxn modelId="{494E5EDC-4E01-46BC-80EE-E74775C0766A}" srcId="{A4BB1C0B-5AD7-4BE7-9311-DC1978768FED}" destId="{E97C1BF2-ED3C-415D-A67A-814A9E6C6FE9}" srcOrd="1" destOrd="0" parTransId="{A4870D8C-644D-42FE-8D3C-9433D6B8291D}" sibTransId="{20C41FFF-E12E-43EF-91DF-F2A3E8CB3E87}"/>
    <dgm:cxn modelId="{D29728E5-0EA4-4AED-9FDF-1CF3B3669CAF}" srcId="{A84D38A1-536D-4615-9DA3-C607CBB2A03C}" destId="{A4BB1C0B-5AD7-4BE7-9311-DC1978768FED}" srcOrd="1" destOrd="0" parTransId="{75B2D4BD-4855-4B80-BAF9-358980C5308D}" sibTransId="{267E0CE0-D7FC-4B2A-9926-D49DD1A15D37}"/>
    <dgm:cxn modelId="{0720B7ED-2362-4134-A339-251367708A86}" type="presOf" srcId="{E97C1BF2-ED3C-415D-A67A-814A9E6C6FE9}" destId="{F680E033-9629-4F96-931D-566FAB372C43}" srcOrd="0" destOrd="0" presId="urn:microsoft.com/office/officeart/2005/8/layout/process4"/>
    <dgm:cxn modelId="{49EE2DEF-F05E-41C6-943C-6C75E57281C0}" type="presOf" srcId="{7EBD238A-D779-42B9-8CE7-179F5FD394CB}" destId="{9B22A7CD-3792-4AFA-A432-D160408C78C2}" srcOrd="0" destOrd="0" presId="urn:microsoft.com/office/officeart/2005/8/layout/process4"/>
    <dgm:cxn modelId="{E96D974F-0357-4DF2-9C13-41247E840443}" type="presParOf" srcId="{12DA627F-7D63-464F-8E0F-7A0A9FDFA900}" destId="{2648BC01-F7B6-4027-B378-935029719514}" srcOrd="0" destOrd="0" presId="urn:microsoft.com/office/officeart/2005/8/layout/process4"/>
    <dgm:cxn modelId="{34C784F4-268A-44AE-9EAB-65242CCC48CF}" type="presParOf" srcId="{2648BC01-F7B6-4027-B378-935029719514}" destId="{86B4DF87-9D0E-4B26-8E8A-C02E8C59F6A3}" srcOrd="0" destOrd="0" presId="urn:microsoft.com/office/officeart/2005/8/layout/process4"/>
    <dgm:cxn modelId="{9A89E800-1D49-4168-9DE3-F88761E00E50}" type="presParOf" srcId="{2648BC01-F7B6-4027-B378-935029719514}" destId="{99479F1E-F230-4757-BDE5-32F3821F4F5D}" srcOrd="1" destOrd="0" presId="urn:microsoft.com/office/officeart/2005/8/layout/process4"/>
    <dgm:cxn modelId="{E7B0C833-AE53-4056-8C37-444A7A7E81F0}" type="presParOf" srcId="{2648BC01-F7B6-4027-B378-935029719514}" destId="{04B65273-66EB-4E5E-949B-96800DC15A94}" srcOrd="2" destOrd="0" presId="urn:microsoft.com/office/officeart/2005/8/layout/process4"/>
    <dgm:cxn modelId="{9D5EFF2E-F5C0-41A8-8A7E-96C339891408}" type="presParOf" srcId="{04B65273-66EB-4E5E-949B-96800DC15A94}" destId="{918B708A-52F6-4EEB-875F-503C6B470D99}" srcOrd="0" destOrd="0" presId="urn:microsoft.com/office/officeart/2005/8/layout/process4"/>
    <dgm:cxn modelId="{FC1382E2-CC7D-4AAE-8F95-5FAF960ADE50}" type="presParOf" srcId="{04B65273-66EB-4E5E-949B-96800DC15A94}" destId="{F680E033-9629-4F96-931D-566FAB372C43}" srcOrd="1" destOrd="0" presId="urn:microsoft.com/office/officeart/2005/8/layout/process4"/>
    <dgm:cxn modelId="{617F5BD7-1F43-4338-B194-06FD9D081545}" type="presParOf" srcId="{12DA627F-7D63-464F-8E0F-7A0A9FDFA900}" destId="{CC78E94D-14BD-4C65-A1DC-4982DEC606DF}" srcOrd="1" destOrd="0" presId="urn:microsoft.com/office/officeart/2005/8/layout/process4"/>
    <dgm:cxn modelId="{8141FAC0-1A3E-4D65-B6C8-C9B92E456444}" type="presParOf" srcId="{12DA627F-7D63-464F-8E0F-7A0A9FDFA900}" destId="{3454B664-F291-4488-ACAF-757A2B77061F}" srcOrd="2" destOrd="0" presId="urn:microsoft.com/office/officeart/2005/8/layout/process4"/>
    <dgm:cxn modelId="{870EE2F4-8E48-4373-A530-0435E900B27A}" type="presParOf" srcId="{3454B664-F291-4488-ACAF-757A2B77061F}" destId="{9B22A7CD-3792-4AFA-A432-D160408C78C2}" srcOrd="0" destOrd="0" presId="urn:microsoft.com/office/officeart/2005/8/layout/process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2ECF67-0B51-471E-A16C-EF781AD4CF0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E3A88E4E-9B45-401E-8288-F87715D4E184}">
      <dgm:prSet/>
      <dgm:spPr/>
      <dgm:t>
        <a:bodyPr/>
        <a:lstStyle/>
        <a:p>
          <a:r>
            <a:rPr lang="en-IN"/>
            <a:t>Taking sketches and turning them into photos</a:t>
          </a:r>
        </a:p>
      </dgm:t>
    </dgm:pt>
    <dgm:pt modelId="{C2D8AA7E-6E9D-4E94-A27D-B06BCE132F13}" type="parTrans" cxnId="{C2CE06A3-8ECC-403B-81CA-F0A824A09F13}">
      <dgm:prSet/>
      <dgm:spPr/>
      <dgm:t>
        <a:bodyPr/>
        <a:lstStyle/>
        <a:p>
          <a:endParaRPr lang="en-IN"/>
        </a:p>
      </dgm:t>
    </dgm:pt>
    <dgm:pt modelId="{54667B9C-7A8F-4BBE-87BA-207F20719783}" type="sibTrans" cxnId="{C2CE06A3-8ECC-403B-81CA-F0A824A09F13}">
      <dgm:prSet/>
      <dgm:spPr/>
      <dgm:t>
        <a:bodyPr/>
        <a:lstStyle/>
        <a:p>
          <a:endParaRPr lang="en-IN"/>
        </a:p>
      </dgm:t>
    </dgm:pt>
    <dgm:pt modelId="{F1FBD235-23F7-4DBA-B20D-9CB5583D737E}">
      <dgm:prSet/>
      <dgm:spPr/>
      <dgm:t>
        <a:bodyPr/>
        <a:lstStyle/>
        <a:p>
          <a:r>
            <a:rPr lang="en-IN"/>
            <a:t>Ability to handle missing data</a:t>
          </a:r>
        </a:p>
      </dgm:t>
    </dgm:pt>
    <dgm:pt modelId="{FCD0964B-7CBD-4345-ABD0-20DF4633A319}" type="parTrans" cxnId="{D738A71E-1517-480E-9A02-6757CF0037AB}">
      <dgm:prSet/>
      <dgm:spPr/>
      <dgm:t>
        <a:bodyPr/>
        <a:lstStyle/>
        <a:p>
          <a:endParaRPr lang="en-IN"/>
        </a:p>
      </dgm:t>
    </dgm:pt>
    <dgm:pt modelId="{88BDB456-C6CF-4C9E-9A7C-7730BC75C127}" type="sibTrans" cxnId="{D738A71E-1517-480E-9A02-6757CF0037AB}">
      <dgm:prSet/>
      <dgm:spPr/>
      <dgm:t>
        <a:bodyPr/>
        <a:lstStyle/>
        <a:p>
          <a:endParaRPr lang="en-IN"/>
        </a:p>
      </dgm:t>
    </dgm:pt>
    <dgm:pt modelId="{94B10B87-9948-4336-93FC-5C3E45063EE0}">
      <dgm:prSet/>
      <dgm:spPr/>
      <dgm:t>
        <a:bodyPr/>
        <a:lstStyle/>
        <a:p>
          <a:r>
            <a:rPr lang="en-IN"/>
            <a:t>Multi-nodal operations</a:t>
          </a:r>
        </a:p>
      </dgm:t>
    </dgm:pt>
    <dgm:pt modelId="{077BA9D7-2BD7-48CF-9727-1A0B9C314BBF}" type="parTrans" cxnId="{CD1CD0B9-7E26-420C-B815-08120131162F}">
      <dgm:prSet/>
      <dgm:spPr/>
      <dgm:t>
        <a:bodyPr/>
        <a:lstStyle/>
        <a:p>
          <a:endParaRPr lang="en-IN"/>
        </a:p>
      </dgm:t>
    </dgm:pt>
    <dgm:pt modelId="{2FCD4E99-6F60-4315-AD4E-196C2F8C73C8}" type="sibTrans" cxnId="{CD1CD0B9-7E26-420C-B815-08120131162F}">
      <dgm:prSet/>
      <dgm:spPr/>
      <dgm:t>
        <a:bodyPr/>
        <a:lstStyle/>
        <a:p>
          <a:endParaRPr lang="en-IN"/>
        </a:p>
      </dgm:t>
    </dgm:pt>
    <dgm:pt modelId="{09FE6DA0-4BB6-4ABE-A56A-9A08797DCB3C}">
      <dgm:prSet/>
      <dgm:spPr/>
      <dgm:t>
        <a:bodyPr/>
        <a:lstStyle/>
        <a:p>
          <a:r>
            <a:rPr lang="en-IN"/>
            <a:t>Simulate possible futures</a:t>
          </a:r>
        </a:p>
      </dgm:t>
    </dgm:pt>
    <dgm:pt modelId="{696C3F4B-7557-42A7-89B2-EF9ACA25A36C}" type="parTrans" cxnId="{1248F480-B47C-4DBA-8978-DDB99DDA18E8}">
      <dgm:prSet/>
      <dgm:spPr/>
      <dgm:t>
        <a:bodyPr/>
        <a:lstStyle/>
        <a:p>
          <a:endParaRPr lang="en-IN"/>
        </a:p>
      </dgm:t>
    </dgm:pt>
    <dgm:pt modelId="{6F295A99-FF30-4697-BFD4-44278291ED78}" type="sibTrans" cxnId="{1248F480-B47C-4DBA-8978-DDB99DDA18E8}">
      <dgm:prSet/>
      <dgm:spPr/>
      <dgm:t>
        <a:bodyPr/>
        <a:lstStyle/>
        <a:p>
          <a:endParaRPr lang="en-IN"/>
        </a:p>
      </dgm:t>
    </dgm:pt>
    <dgm:pt modelId="{2DDB4DB7-BD35-4185-A945-FC4E3667852B}" type="pres">
      <dgm:prSet presAssocID="{BF2ECF67-0B51-471E-A16C-EF781AD4CF0F}" presName="linear" presStyleCnt="0">
        <dgm:presLayoutVars>
          <dgm:animLvl val="lvl"/>
          <dgm:resizeHandles val="exact"/>
        </dgm:presLayoutVars>
      </dgm:prSet>
      <dgm:spPr/>
    </dgm:pt>
    <dgm:pt modelId="{AE1D3C12-21B5-4CE0-B680-398EFA4C3837}" type="pres">
      <dgm:prSet presAssocID="{E3A88E4E-9B45-401E-8288-F87715D4E184}" presName="parentText" presStyleLbl="node1" presStyleIdx="0" presStyleCnt="4">
        <dgm:presLayoutVars>
          <dgm:chMax val="0"/>
          <dgm:bulletEnabled val="1"/>
        </dgm:presLayoutVars>
      </dgm:prSet>
      <dgm:spPr/>
    </dgm:pt>
    <dgm:pt modelId="{81AB75BE-C144-4AD0-B287-662E9153839D}" type="pres">
      <dgm:prSet presAssocID="{54667B9C-7A8F-4BBE-87BA-207F20719783}" presName="spacer" presStyleCnt="0"/>
      <dgm:spPr/>
    </dgm:pt>
    <dgm:pt modelId="{E2E829E7-11A0-4B69-8427-21289FA09A87}" type="pres">
      <dgm:prSet presAssocID="{F1FBD235-23F7-4DBA-B20D-9CB5583D737E}" presName="parentText" presStyleLbl="node1" presStyleIdx="1" presStyleCnt="4">
        <dgm:presLayoutVars>
          <dgm:chMax val="0"/>
          <dgm:bulletEnabled val="1"/>
        </dgm:presLayoutVars>
      </dgm:prSet>
      <dgm:spPr/>
    </dgm:pt>
    <dgm:pt modelId="{620ECFD5-CEB1-4718-94B4-F75993CB1F72}" type="pres">
      <dgm:prSet presAssocID="{88BDB456-C6CF-4C9E-9A7C-7730BC75C127}" presName="spacer" presStyleCnt="0"/>
      <dgm:spPr/>
    </dgm:pt>
    <dgm:pt modelId="{9A632DCF-180C-4D5D-ADD8-438EB288223D}" type="pres">
      <dgm:prSet presAssocID="{94B10B87-9948-4336-93FC-5C3E45063EE0}" presName="parentText" presStyleLbl="node1" presStyleIdx="2" presStyleCnt="4">
        <dgm:presLayoutVars>
          <dgm:chMax val="0"/>
          <dgm:bulletEnabled val="1"/>
        </dgm:presLayoutVars>
      </dgm:prSet>
      <dgm:spPr/>
    </dgm:pt>
    <dgm:pt modelId="{36FBC9A0-A77E-45B3-95B5-9131B434D760}" type="pres">
      <dgm:prSet presAssocID="{2FCD4E99-6F60-4315-AD4E-196C2F8C73C8}" presName="spacer" presStyleCnt="0"/>
      <dgm:spPr/>
    </dgm:pt>
    <dgm:pt modelId="{A8A258F7-3E1A-4484-BD18-E81FC2EAF2BF}" type="pres">
      <dgm:prSet presAssocID="{09FE6DA0-4BB6-4ABE-A56A-9A08797DCB3C}" presName="parentText" presStyleLbl="node1" presStyleIdx="3" presStyleCnt="4">
        <dgm:presLayoutVars>
          <dgm:chMax val="0"/>
          <dgm:bulletEnabled val="1"/>
        </dgm:presLayoutVars>
      </dgm:prSet>
      <dgm:spPr/>
    </dgm:pt>
  </dgm:ptLst>
  <dgm:cxnLst>
    <dgm:cxn modelId="{E30ED206-8A2A-4CFF-ABE7-D068E8BE4C45}" type="presOf" srcId="{94B10B87-9948-4336-93FC-5C3E45063EE0}" destId="{9A632DCF-180C-4D5D-ADD8-438EB288223D}" srcOrd="0" destOrd="0" presId="urn:microsoft.com/office/officeart/2005/8/layout/vList2"/>
    <dgm:cxn modelId="{A1F02310-AF4F-4E7A-A884-D587822DC6CD}" type="presOf" srcId="{F1FBD235-23F7-4DBA-B20D-9CB5583D737E}" destId="{E2E829E7-11A0-4B69-8427-21289FA09A87}" srcOrd="0" destOrd="0" presId="urn:microsoft.com/office/officeart/2005/8/layout/vList2"/>
    <dgm:cxn modelId="{D738A71E-1517-480E-9A02-6757CF0037AB}" srcId="{BF2ECF67-0B51-471E-A16C-EF781AD4CF0F}" destId="{F1FBD235-23F7-4DBA-B20D-9CB5583D737E}" srcOrd="1" destOrd="0" parTransId="{FCD0964B-7CBD-4345-ABD0-20DF4633A319}" sibTransId="{88BDB456-C6CF-4C9E-9A7C-7730BC75C127}"/>
    <dgm:cxn modelId="{C6764670-E8A5-4EDA-9CD3-AA9A3217B4E0}" type="presOf" srcId="{E3A88E4E-9B45-401E-8288-F87715D4E184}" destId="{AE1D3C12-21B5-4CE0-B680-398EFA4C3837}" srcOrd="0" destOrd="0" presId="urn:microsoft.com/office/officeart/2005/8/layout/vList2"/>
    <dgm:cxn modelId="{23FC9472-51EB-4EBC-83DF-5992210979D9}" type="presOf" srcId="{BF2ECF67-0B51-471E-A16C-EF781AD4CF0F}" destId="{2DDB4DB7-BD35-4185-A945-FC4E3667852B}" srcOrd="0" destOrd="0" presId="urn:microsoft.com/office/officeart/2005/8/layout/vList2"/>
    <dgm:cxn modelId="{1248F480-B47C-4DBA-8978-DDB99DDA18E8}" srcId="{BF2ECF67-0B51-471E-A16C-EF781AD4CF0F}" destId="{09FE6DA0-4BB6-4ABE-A56A-9A08797DCB3C}" srcOrd="3" destOrd="0" parTransId="{696C3F4B-7557-42A7-89B2-EF9ACA25A36C}" sibTransId="{6F295A99-FF30-4697-BFD4-44278291ED78}"/>
    <dgm:cxn modelId="{C2CE06A3-8ECC-403B-81CA-F0A824A09F13}" srcId="{BF2ECF67-0B51-471E-A16C-EF781AD4CF0F}" destId="{E3A88E4E-9B45-401E-8288-F87715D4E184}" srcOrd="0" destOrd="0" parTransId="{C2D8AA7E-6E9D-4E94-A27D-B06BCE132F13}" sibTransId="{54667B9C-7A8F-4BBE-87BA-207F20719783}"/>
    <dgm:cxn modelId="{CD1CD0B9-7E26-420C-B815-08120131162F}" srcId="{BF2ECF67-0B51-471E-A16C-EF781AD4CF0F}" destId="{94B10B87-9948-4336-93FC-5C3E45063EE0}" srcOrd="2" destOrd="0" parTransId="{077BA9D7-2BD7-48CF-9727-1A0B9C314BBF}" sibTransId="{2FCD4E99-6F60-4315-AD4E-196C2F8C73C8}"/>
    <dgm:cxn modelId="{68DBE8D8-8D8E-4663-B4DC-38896EFE6FD0}" type="presOf" srcId="{09FE6DA0-4BB6-4ABE-A56A-9A08797DCB3C}" destId="{A8A258F7-3E1A-4484-BD18-E81FC2EAF2BF}" srcOrd="0" destOrd="0" presId="urn:microsoft.com/office/officeart/2005/8/layout/vList2"/>
    <dgm:cxn modelId="{5B467142-343A-4F09-A849-9B14B1C3E2DC}" type="presParOf" srcId="{2DDB4DB7-BD35-4185-A945-FC4E3667852B}" destId="{AE1D3C12-21B5-4CE0-B680-398EFA4C3837}" srcOrd="0" destOrd="0" presId="urn:microsoft.com/office/officeart/2005/8/layout/vList2"/>
    <dgm:cxn modelId="{5A13715A-0ECE-42C2-B33E-BA4DF768C0CF}" type="presParOf" srcId="{2DDB4DB7-BD35-4185-A945-FC4E3667852B}" destId="{81AB75BE-C144-4AD0-B287-662E9153839D}" srcOrd="1" destOrd="0" presId="urn:microsoft.com/office/officeart/2005/8/layout/vList2"/>
    <dgm:cxn modelId="{909BB614-79D7-4BCF-81F4-434BBBB8F917}" type="presParOf" srcId="{2DDB4DB7-BD35-4185-A945-FC4E3667852B}" destId="{E2E829E7-11A0-4B69-8427-21289FA09A87}" srcOrd="2" destOrd="0" presId="urn:microsoft.com/office/officeart/2005/8/layout/vList2"/>
    <dgm:cxn modelId="{CADD77CC-B8D2-437F-8F3D-754729CF83B6}" type="presParOf" srcId="{2DDB4DB7-BD35-4185-A945-FC4E3667852B}" destId="{620ECFD5-CEB1-4718-94B4-F75993CB1F72}" srcOrd="3" destOrd="0" presId="urn:microsoft.com/office/officeart/2005/8/layout/vList2"/>
    <dgm:cxn modelId="{807839F1-6CAB-4520-B33C-59FC7981D3C7}" type="presParOf" srcId="{2DDB4DB7-BD35-4185-A945-FC4E3667852B}" destId="{9A632DCF-180C-4D5D-ADD8-438EB288223D}" srcOrd="4" destOrd="0" presId="urn:microsoft.com/office/officeart/2005/8/layout/vList2"/>
    <dgm:cxn modelId="{A96667C9-A246-4637-B95E-BF3D3DAE533D}" type="presParOf" srcId="{2DDB4DB7-BD35-4185-A945-FC4E3667852B}" destId="{36FBC9A0-A77E-45B3-95B5-9131B434D760}" srcOrd="5" destOrd="0" presId="urn:microsoft.com/office/officeart/2005/8/layout/vList2"/>
    <dgm:cxn modelId="{A03D8C27-12D3-413E-8266-FD929BFEC897}" type="presParOf" srcId="{2DDB4DB7-BD35-4185-A945-FC4E3667852B}" destId="{A8A258F7-3E1A-4484-BD18-E81FC2EAF2BF}" srcOrd="6"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BA9063-CE60-4612-A7A5-308A6AE18622}"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D61AFDEB-AC51-4E35-8292-01569AE73514}">
      <dgm:prSet/>
      <dgm:spPr/>
      <dgm:t>
        <a:bodyPr/>
        <a:lstStyle/>
        <a:p>
          <a:r>
            <a:rPr lang="en-US"/>
            <a:t>Phrase whose usage is in flux</a:t>
          </a:r>
        </a:p>
      </dgm:t>
    </dgm:pt>
    <dgm:pt modelId="{D47DBC84-62E4-4BAB-A635-A09D3ABA2F39}" type="parTrans" cxnId="{92C967CD-2A1E-4994-BC93-FD51185880F0}">
      <dgm:prSet/>
      <dgm:spPr/>
      <dgm:t>
        <a:bodyPr/>
        <a:lstStyle/>
        <a:p>
          <a:endParaRPr lang="en-US"/>
        </a:p>
      </dgm:t>
    </dgm:pt>
    <dgm:pt modelId="{49A55C6C-245E-4740-8B2E-F540B1A29E51}" type="sibTrans" cxnId="{92C967CD-2A1E-4994-BC93-FD51185880F0}">
      <dgm:prSet/>
      <dgm:spPr/>
      <dgm:t>
        <a:bodyPr/>
        <a:lstStyle/>
        <a:p>
          <a:endParaRPr lang="en-US"/>
        </a:p>
      </dgm:t>
    </dgm:pt>
    <dgm:pt modelId="{312D0E55-A7E4-484A-A30B-DCC512BE5615}">
      <dgm:prSet/>
      <dgm:spPr/>
      <dgm:t>
        <a:bodyPr/>
        <a:lstStyle/>
        <a:p>
          <a:r>
            <a:rPr lang="en-GB"/>
            <a:t>An agent playing against a copy of itself in a board game</a:t>
          </a:r>
          <a:endParaRPr lang="en-US"/>
        </a:p>
      </dgm:t>
    </dgm:pt>
    <dgm:pt modelId="{CD71401D-0C3E-473D-B7D7-457E7B0C7310}" type="parTrans" cxnId="{03FDB4CC-ECDC-450F-8DDD-413F3696A7E6}">
      <dgm:prSet/>
      <dgm:spPr/>
      <dgm:t>
        <a:bodyPr/>
        <a:lstStyle/>
        <a:p>
          <a:endParaRPr lang="en-US"/>
        </a:p>
      </dgm:t>
    </dgm:pt>
    <dgm:pt modelId="{7E1434BD-260B-45AB-872E-3C3F1F820881}" type="sibTrans" cxnId="{03FDB4CC-ECDC-450F-8DDD-413F3696A7E6}">
      <dgm:prSet/>
      <dgm:spPr/>
      <dgm:t>
        <a:bodyPr/>
        <a:lstStyle/>
        <a:p>
          <a:endParaRPr lang="en-US"/>
        </a:p>
      </dgm:t>
    </dgm:pt>
    <dgm:pt modelId="{D66770EB-7B5E-422B-A377-7EC786E18A68}">
      <dgm:prSet/>
      <dgm:spPr/>
      <dgm:t>
        <a:bodyPr/>
        <a:lstStyle/>
        <a:p>
          <a:r>
            <a:rPr lang="en-IN"/>
            <a:t>Usage in paper: Training in worst case scenario, with inputs chosen by an adversary</a:t>
          </a:r>
          <a:endParaRPr lang="en-US"/>
        </a:p>
      </dgm:t>
    </dgm:pt>
    <dgm:pt modelId="{1479D194-8AEE-4493-84C4-5BA08F98225F}" type="parTrans" cxnId="{E74C7A4A-8D1B-4A7F-A3A2-4B3007E4CA1C}">
      <dgm:prSet/>
      <dgm:spPr/>
      <dgm:t>
        <a:bodyPr/>
        <a:lstStyle/>
        <a:p>
          <a:endParaRPr lang="en-IN"/>
        </a:p>
      </dgm:t>
    </dgm:pt>
    <dgm:pt modelId="{79C08EB7-37FF-4360-96C9-A2C9516F5E5C}" type="sibTrans" cxnId="{E74C7A4A-8D1B-4A7F-A3A2-4B3007E4CA1C}">
      <dgm:prSet/>
      <dgm:spPr/>
      <dgm:t>
        <a:bodyPr/>
        <a:lstStyle/>
        <a:p>
          <a:endParaRPr lang="en-IN"/>
        </a:p>
      </dgm:t>
    </dgm:pt>
    <dgm:pt modelId="{3987D43D-3CD3-4440-A63D-6D7F5FE74EE2}">
      <dgm:prSet/>
      <dgm:spPr/>
      <dgm:t>
        <a:bodyPr/>
        <a:lstStyle/>
        <a:p>
          <a:r>
            <a:rPr lang="en-US"/>
            <a:t>Training Neural Networks on Adversarial examples</a:t>
          </a:r>
        </a:p>
      </dgm:t>
    </dgm:pt>
    <dgm:pt modelId="{DF70608A-4FFA-4AAD-89F7-B299939A5A79}" type="parTrans" cxnId="{774EAECE-BE00-4109-9F6C-4FF27E2D04A2}">
      <dgm:prSet/>
      <dgm:spPr/>
      <dgm:t>
        <a:bodyPr/>
        <a:lstStyle/>
        <a:p>
          <a:endParaRPr lang="en-IN"/>
        </a:p>
      </dgm:t>
    </dgm:pt>
    <dgm:pt modelId="{ECEE250E-A76C-41A8-A94E-6B55D6CB9975}" type="sibTrans" cxnId="{774EAECE-BE00-4109-9F6C-4FF27E2D04A2}">
      <dgm:prSet/>
      <dgm:spPr/>
      <dgm:t>
        <a:bodyPr/>
        <a:lstStyle/>
        <a:p>
          <a:endParaRPr lang="en-IN"/>
        </a:p>
      </dgm:t>
    </dgm:pt>
    <dgm:pt modelId="{525EE8B7-9DF9-450D-9793-4C5450820555}" type="pres">
      <dgm:prSet presAssocID="{E7BA9063-CE60-4612-A7A5-308A6AE18622}" presName="linear" presStyleCnt="0">
        <dgm:presLayoutVars>
          <dgm:animLvl val="lvl"/>
          <dgm:resizeHandles val="exact"/>
        </dgm:presLayoutVars>
      </dgm:prSet>
      <dgm:spPr/>
    </dgm:pt>
    <dgm:pt modelId="{E41FFCD1-3517-4A05-BEA4-88396385C027}" type="pres">
      <dgm:prSet presAssocID="{D61AFDEB-AC51-4E35-8292-01569AE73514}" presName="parentText" presStyleLbl="node1" presStyleIdx="0" presStyleCnt="4">
        <dgm:presLayoutVars>
          <dgm:chMax val="0"/>
          <dgm:bulletEnabled val="1"/>
        </dgm:presLayoutVars>
      </dgm:prSet>
      <dgm:spPr/>
    </dgm:pt>
    <dgm:pt modelId="{C0967488-1B26-4F2E-AB8E-4B632D7FFA41}" type="pres">
      <dgm:prSet presAssocID="{49A55C6C-245E-4740-8B2E-F540B1A29E51}" presName="spacer" presStyleCnt="0"/>
      <dgm:spPr/>
    </dgm:pt>
    <dgm:pt modelId="{529FC0D8-A2F7-491B-B970-B0DCA85076E8}" type="pres">
      <dgm:prSet presAssocID="{D66770EB-7B5E-422B-A377-7EC786E18A68}" presName="parentText" presStyleLbl="node1" presStyleIdx="1" presStyleCnt="4">
        <dgm:presLayoutVars>
          <dgm:chMax val="0"/>
          <dgm:bulletEnabled val="1"/>
        </dgm:presLayoutVars>
      </dgm:prSet>
      <dgm:spPr/>
    </dgm:pt>
    <dgm:pt modelId="{B2164C94-630E-48B6-BDCC-AD9325F5D79E}" type="pres">
      <dgm:prSet presAssocID="{79C08EB7-37FF-4360-96C9-A2C9516F5E5C}" presName="spacer" presStyleCnt="0"/>
      <dgm:spPr/>
    </dgm:pt>
    <dgm:pt modelId="{49C49C8B-1899-4407-93E0-C6BCDF6EC1FD}" type="pres">
      <dgm:prSet presAssocID="{312D0E55-A7E4-484A-A30B-DCC512BE5615}" presName="parentText" presStyleLbl="node1" presStyleIdx="2" presStyleCnt="4">
        <dgm:presLayoutVars>
          <dgm:chMax val="0"/>
          <dgm:bulletEnabled val="1"/>
        </dgm:presLayoutVars>
      </dgm:prSet>
      <dgm:spPr/>
    </dgm:pt>
    <dgm:pt modelId="{8A73D285-A33E-4E33-A023-6845CC6EED79}" type="pres">
      <dgm:prSet presAssocID="{7E1434BD-260B-45AB-872E-3C3F1F820881}" presName="spacer" presStyleCnt="0"/>
      <dgm:spPr/>
    </dgm:pt>
    <dgm:pt modelId="{46FB8AD2-090B-4A8F-941F-E6CE51EE8515}" type="pres">
      <dgm:prSet presAssocID="{3987D43D-3CD3-4440-A63D-6D7F5FE74EE2}" presName="parentText" presStyleLbl="node1" presStyleIdx="3" presStyleCnt="4">
        <dgm:presLayoutVars>
          <dgm:chMax val="0"/>
          <dgm:bulletEnabled val="1"/>
        </dgm:presLayoutVars>
      </dgm:prSet>
      <dgm:spPr/>
    </dgm:pt>
  </dgm:ptLst>
  <dgm:cxnLst>
    <dgm:cxn modelId="{1C78D145-D161-4B8E-9887-324667D30D62}" type="presOf" srcId="{3987D43D-3CD3-4440-A63D-6D7F5FE74EE2}" destId="{46FB8AD2-090B-4A8F-941F-E6CE51EE8515}" srcOrd="0" destOrd="0" presId="urn:microsoft.com/office/officeart/2005/8/layout/vList2"/>
    <dgm:cxn modelId="{E74C7A4A-8D1B-4A7F-A3A2-4B3007E4CA1C}" srcId="{E7BA9063-CE60-4612-A7A5-308A6AE18622}" destId="{D66770EB-7B5E-422B-A377-7EC786E18A68}" srcOrd="1" destOrd="0" parTransId="{1479D194-8AEE-4493-84C4-5BA08F98225F}" sibTransId="{79C08EB7-37FF-4360-96C9-A2C9516F5E5C}"/>
    <dgm:cxn modelId="{34CA217C-F963-4421-949C-38A66EC0F0AF}" type="presOf" srcId="{D61AFDEB-AC51-4E35-8292-01569AE73514}" destId="{E41FFCD1-3517-4A05-BEA4-88396385C027}" srcOrd="0" destOrd="0" presId="urn:microsoft.com/office/officeart/2005/8/layout/vList2"/>
    <dgm:cxn modelId="{CBAB4592-834E-41C0-91B1-0EF1AFA4DB58}" type="presOf" srcId="{E7BA9063-CE60-4612-A7A5-308A6AE18622}" destId="{525EE8B7-9DF9-450D-9793-4C5450820555}" srcOrd="0" destOrd="0" presId="urn:microsoft.com/office/officeart/2005/8/layout/vList2"/>
    <dgm:cxn modelId="{58A77AA3-89A4-4A25-B5E4-DF2C86270708}" type="presOf" srcId="{312D0E55-A7E4-484A-A30B-DCC512BE5615}" destId="{49C49C8B-1899-4407-93E0-C6BCDF6EC1FD}" srcOrd="0" destOrd="0" presId="urn:microsoft.com/office/officeart/2005/8/layout/vList2"/>
    <dgm:cxn modelId="{03FDB4CC-ECDC-450F-8DDD-413F3696A7E6}" srcId="{E7BA9063-CE60-4612-A7A5-308A6AE18622}" destId="{312D0E55-A7E4-484A-A30B-DCC512BE5615}" srcOrd="2" destOrd="0" parTransId="{CD71401D-0C3E-473D-B7D7-457E7B0C7310}" sibTransId="{7E1434BD-260B-45AB-872E-3C3F1F820881}"/>
    <dgm:cxn modelId="{92C967CD-2A1E-4994-BC93-FD51185880F0}" srcId="{E7BA9063-CE60-4612-A7A5-308A6AE18622}" destId="{D61AFDEB-AC51-4E35-8292-01569AE73514}" srcOrd="0" destOrd="0" parTransId="{D47DBC84-62E4-4BAB-A635-A09D3ABA2F39}" sibTransId="{49A55C6C-245E-4740-8B2E-F540B1A29E51}"/>
    <dgm:cxn modelId="{774EAECE-BE00-4109-9F6C-4FF27E2D04A2}" srcId="{E7BA9063-CE60-4612-A7A5-308A6AE18622}" destId="{3987D43D-3CD3-4440-A63D-6D7F5FE74EE2}" srcOrd="3" destOrd="0" parTransId="{DF70608A-4FFA-4AAD-89F7-B299939A5A79}" sibTransId="{ECEE250E-A76C-41A8-A94E-6B55D6CB9975}"/>
    <dgm:cxn modelId="{69FDD2F9-A8DE-4D62-911B-58ADCB3F23D0}" type="presOf" srcId="{D66770EB-7B5E-422B-A377-7EC786E18A68}" destId="{529FC0D8-A2F7-491B-B970-B0DCA85076E8}" srcOrd="0" destOrd="0" presId="urn:microsoft.com/office/officeart/2005/8/layout/vList2"/>
    <dgm:cxn modelId="{EDEC639B-2209-45CC-A4C7-EA4EDE0D186A}" type="presParOf" srcId="{525EE8B7-9DF9-450D-9793-4C5450820555}" destId="{E41FFCD1-3517-4A05-BEA4-88396385C027}" srcOrd="0" destOrd="0" presId="urn:microsoft.com/office/officeart/2005/8/layout/vList2"/>
    <dgm:cxn modelId="{8E1C7323-0587-48F7-B7E2-7470820AA2E9}" type="presParOf" srcId="{525EE8B7-9DF9-450D-9793-4C5450820555}" destId="{C0967488-1B26-4F2E-AB8E-4B632D7FFA41}" srcOrd="1" destOrd="0" presId="urn:microsoft.com/office/officeart/2005/8/layout/vList2"/>
    <dgm:cxn modelId="{EB9BDA94-A647-4AC0-89FE-BB5727A6DD92}" type="presParOf" srcId="{525EE8B7-9DF9-450D-9793-4C5450820555}" destId="{529FC0D8-A2F7-491B-B970-B0DCA85076E8}" srcOrd="2" destOrd="0" presId="urn:microsoft.com/office/officeart/2005/8/layout/vList2"/>
    <dgm:cxn modelId="{B082E455-1763-4E96-9F89-EAF95A401FC9}" type="presParOf" srcId="{525EE8B7-9DF9-450D-9793-4C5450820555}" destId="{B2164C94-630E-48B6-BDCC-AD9325F5D79E}" srcOrd="3" destOrd="0" presId="urn:microsoft.com/office/officeart/2005/8/layout/vList2"/>
    <dgm:cxn modelId="{A3B37CD3-2F64-4FC0-86D7-C24AE77094A6}" type="presParOf" srcId="{525EE8B7-9DF9-450D-9793-4C5450820555}" destId="{49C49C8B-1899-4407-93E0-C6BCDF6EC1FD}" srcOrd="4" destOrd="0" presId="urn:microsoft.com/office/officeart/2005/8/layout/vList2"/>
    <dgm:cxn modelId="{9EA5BA41-ADC1-4735-8FC4-55A2CECFE0C2}" type="presParOf" srcId="{525EE8B7-9DF9-450D-9793-4C5450820555}" destId="{8A73D285-A33E-4E33-A023-6845CC6EED79}" srcOrd="5" destOrd="0" presId="urn:microsoft.com/office/officeart/2005/8/layout/vList2"/>
    <dgm:cxn modelId="{48CD1AFB-DC23-4CD0-9934-41E63977A125}" type="presParOf" srcId="{525EE8B7-9DF9-450D-9793-4C5450820555}" destId="{46FB8AD2-090B-4A8F-941F-E6CE51EE8515}" srcOrd="6" destOrd="0" presId="urn:microsoft.com/office/officeart/2005/8/layout/vList2"/>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FED987D-6A7D-476E-9D05-CF937AFE70D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4C683FB2-16C0-4714-8042-3D0BBF52A239}">
      <dgm:prSet/>
      <dgm:spPr/>
      <dgm:t>
        <a:bodyPr/>
        <a:lstStyle/>
        <a:p>
          <a:r>
            <a:rPr lang="en-US"/>
            <a:t>Implicit density based generative model</a:t>
          </a:r>
          <a:endParaRPr lang="en-IN"/>
        </a:p>
      </dgm:t>
    </dgm:pt>
    <dgm:pt modelId="{BDFCF333-170A-4EB2-8ECA-9093387944B2}" type="parTrans" cxnId="{E76E4198-6B28-4E10-9F2E-15917572EBFC}">
      <dgm:prSet/>
      <dgm:spPr/>
      <dgm:t>
        <a:bodyPr/>
        <a:lstStyle/>
        <a:p>
          <a:endParaRPr lang="en-IN"/>
        </a:p>
      </dgm:t>
    </dgm:pt>
    <dgm:pt modelId="{785965EF-0DE1-4FC1-94EA-71CFDD1D40A2}" type="sibTrans" cxnId="{E76E4198-6B28-4E10-9F2E-15917572EBFC}">
      <dgm:prSet/>
      <dgm:spPr/>
      <dgm:t>
        <a:bodyPr/>
        <a:lstStyle/>
        <a:p>
          <a:endParaRPr lang="en-IN"/>
        </a:p>
      </dgm:t>
    </dgm:pt>
    <dgm:pt modelId="{4F18C794-01F8-4987-B1F7-13A211ECAED5}">
      <dgm:prSet/>
      <dgm:spPr/>
      <dgm:t>
        <a:bodyPr/>
        <a:lstStyle/>
        <a:p>
          <a:r>
            <a:rPr lang="en-US"/>
            <a:t>Explicit density – estimates true probability density function</a:t>
          </a:r>
          <a:endParaRPr lang="en-IN"/>
        </a:p>
      </dgm:t>
    </dgm:pt>
    <dgm:pt modelId="{E0FE04F1-8950-4880-82F3-A240B64CA217}" type="parTrans" cxnId="{2C870975-FAF6-45FE-AC3A-0135AB482477}">
      <dgm:prSet/>
      <dgm:spPr/>
      <dgm:t>
        <a:bodyPr/>
        <a:lstStyle/>
        <a:p>
          <a:endParaRPr lang="en-IN"/>
        </a:p>
      </dgm:t>
    </dgm:pt>
    <dgm:pt modelId="{7C9831D9-E247-4687-B92F-7F0A79DAD93F}" type="sibTrans" cxnId="{2C870975-FAF6-45FE-AC3A-0135AB482477}">
      <dgm:prSet/>
      <dgm:spPr/>
      <dgm:t>
        <a:bodyPr/>
        <a:lstStyle/>
        <a:p>
          <a:endParaRPr lang="en-IN"/>
        </a:p>
      </dgm:t>
    </dgm:pt>
    <dgm:pt modelId="{5DB470C0-F6A8-4B72-94CA-B709F8B3A042}">
      <dgm:prSet/>
      <dgm:spPr/>
      <dgm:t>
        <a:bodyPr/>
        <a:lstStyle/>
        <a:p>
          <a:r>
            <a:rPr lang="en-US"/>
            <a:t>Implicit density – Generates function that can draw samples from the true distribution</a:t>
          </a:r>
          <a:endParaRPr lang="en-IN"/>
        </a:p>
      </dgm:t>
    </dgm:pt>
    <dgm:pt modelId="{CF8050D6-0060-4FEF-B29C-331B91871936}" type="parTrans" cxnId="{21FE9A51-ADB0-4BAF-955D-2C540C07F526}">
      <dgm:prSet/>
      <dgm:spPr/>
      <dgm:t>
        <a:bodyPr/>
        <a:lstStyle/>
        <a:p>
          <a:endParaRPr lang="en-IN"/>
        </a:p>
      </dgm:t>
    </dgm:pt>
    <dgm:pt modelId="{6412B859-5371-4D73-B01E-099B211E5470}" type="sibTrans" cxnId="{21FE9A51-ADB0-4BAF-955D-2C540C07F526}">
      <dgm:prSet/>
      <dgm:spPr/>
      <dgm:t>
        <a:bodyPr/>
        <a:lstStyle/>
        <a:p>
          <a:endParaRPr lang="en-IN"/>
        </a:p>
      </dgm:t>
    </dgm:pt>
    <dgm:pt modelId="{0FFE4B87-FF70-4234-B76A-BEF1A4BA171A}" type="pres">
      <dgm:prSet presAssocID="{6FED987D-6A7D-476E-9D05-CF937AFE70D7}" presName="linear" presStyleCnt="0">
        <dgm:presLayoutVars>
          <dgm:animLvl val="lvl"/>
          <dgm:resizeHandles val="exact"/>
        </dgm:presLayoutVars>
      </dgm:prSet>
      <dgm:spPr/>
    </dgm:pt>
    <dgm:pt modelId="{1B30B7F5-A8AB-4C37-A3FE-0A0277947EC5}" type="pres">
      <dgm:prSet presAssocID="{4C683FB2-16C0-4714-8042-3D0BBF52A239}" presName="parentText" presStyleLbl="node1" presStyleIdx="0" presStyleCnt="3">
        <dgm:presLayoutVars>
          <dgm:chMax val="0"/>
          <dgm:bulletEnabled val="1"/>
        </dgm:presLayoutVars>
      </dgm:prSet>
      <dgm:spPr/>
    </dgm:pt>
    <dgm:pt modelId="{E3BC9DCD-2E58-4398-B3D3-B65B71EBC10A}" type="pres">
      <dgm:prSet presAssocID="{785965EF-0DE1-4FC1-94EA-71CFDD1D40A2}" presName="spacer" presStyleCnt="0"/>
      <dgm:spPr/>
    </dgm:pt>
    <dgm:pt modelId="{BBAC9F06-70E5-413C-8622-2D0F6AC57A60}" type="pres">
      <dgm:prSet presAssocID="{4F18C794-01F8-4987-B1F7-13A211ECAED5}" presName="parentText" presStyleLbl="node1" presStyleIdx="1" presStyleCnt="3">
        <dgm:presLayoutVars>
          <dgm:chMax val="0"/>
          <dgm:bulletEnabled val="1"/>
        </dgm:presLayoutVars>
      </dgm:prSet>
      <dgm:spPr/>
    </dgm:pt>
    <dgm:pt modelId="{FD662D35-6C0C-4B0E-AA4A-2095559E9F48}" type="pres">
      <dgm:prSet presAssocID="{7C9831D9-E247-4687-B92F-7F0A79DAD93F}" presName="spacer" presStyleCnt="0"/>
      <dgm:spPr/>
    </dgm:pt>
    <dgm:pt modelId="{0A77620C-92EB-4D96-AC3A-3D3F18DDC49A}" type="pres">
      <dgm:prSet presAssocID="{5DB470C0-F6A8-4B72-94CA-B709F8B3A042}" presName="parentText" presStyleLbl="node1" presStyleIdx="2" presStyleCnt="3">
        <dgm:presLayoutVars>
          <dgm:chMax val="0"/>
          <dgm:bulletEnabled val="1"/>
        </dgm:presLayoutVars>
      </dgm:prSet>
      <dgm:spPr/>
    </dgm:pt>
  </dgm:ptLst>
  <dgm:cxnLst>
    <dgm:cxn modelId="{F5A86335-9000-4004-858B-63AA0988C64D}" type="presOf" srcId="{5DB470C0-F6A8-4B72-94CA-B709F8B3A042}" destId="{0A77620C-92EB-4D96-AC3A-3D3F18DDC49A}" srcOrd="0" destOrd="0" presId="urn:microsoft.com/office/officeart/2005/8/layout/vList2"/>
    <dgm:cxn modelId="{21FE9A51-ADB0-4BAF-955D-2C540C07F526}" srcId="{6FED987D-6A7D-476E-9D05-CF937AFE70D7}" destId="{5DB470C0-F6A8-4B72-94CA-B709F8B3A042}" srcOrd="2" destOrd="0" parTransId="{CF8050D6-0060-4FEF-B29C-331B91871936}" sibTransId="{6412B859-5371-4D73-B01E-099B211E5470}"/>
    <dgm:cxn modelId="{2C870975-FAF6-45FE-AC3A-0135AB482477}" srcId="{6FED987D-6A7D-476E-9D05-CF937AFE70D7}" destId="{4F18C794-01F8-4987-B1F7-13A211ECAED5}" srcOrd="1" destOrd="0" parTransId="{E0FE04F1-8950-4880-82F3-A240B64CA217}" sibTransId="{7C9831D9-E247-4687-B92F-7F0A79DAD93F}"/>
    <dgm:cxn modelId="{E76E4198-6B28-4E10-9F2E-15917572EBFC}" srcId="{6FED987D-6A7D-476E-9D05-CF937AFE70D7}" destId="{4C683FB2-16C0-4714-8042-3D0BBF52A239}" srcOrd="0" destOrd="0" parTransId="{BDFCF333-170A-4EB2-8ECA-9093387944B2}" sibTransId="{785965EF-0DE1-4FC1-94EA-71CFDD1D40A2}"/>
    <dgm:cxn modelId="{A856B8B3-D2D1-434A-B220-065D74A4AE49}" type="presOf" srcId="{6FED987D-6A7D-476E-9D05-CF937AFE70D7}" destId="{0FFE4B87-FF70-4234-B76A-BEF1A4BA171A}" srcOrd="0" destOrd="0" presId="urn:microsoft.com/office/officeart/2005/8/layout/vList2"/>
    <dgm:cxn modelId="{B43863DB-A584-407E-8075-9BCD244CEFD2}" type="presOf" srcId="{4F18C794-01F8-4987-B1F7-13A211ECAED5}" destId="{BBAC9F06-70E5-413C-8622-2D0F6AC57A60}" srcOrd="0" destOrd="0" presId="urn:microsoft.com/office/officeart/2005/8/layout/vList2"/>
    <dgm:cxn modelId="{901580FB-6919-4B6E-83B9-0A9145DA2C0B}" type="presOf" srcId="{4C683FB2-16C0-4714-8042-3D0BBF52A239}" destId="{1B30B7F5-A8AB-4C37-A3FE-0A0277947EC5}" srcOrd="0" destOrd="0" presId="urn:microsoft.com/office/officeart/2005/8/layout/vList2"/>
    <dgm:cxn modelId="{D8921223-1D68-47DB-9CED-79B8A7E84124}" type="presParOf" srcId="{0FFE4B87-FF70-4234-B76A-BEF1A4BA171A}" destId="{1B30B7F5-A8AB-4C37-A3FE-0A0277947EC5}" srcOrd="0" destOrd="0" presId="urn:microsoft.com/office/officeart/2005/8/layout/vList2"/>
    <dgm:cxn modelId="{ADB5F839-1E41-4370-BCC2-F5EC482AD642}" type="presParOf" srcId="{0FFE4B87-FF70-4234-B76A-BEF1A4BA171A}" destId="{E3BC9DCD-2E58-4398-B3D3-B65B71EBC10A}" srcOrd="1" destOrd="0" presId="urn:microsoft.com/office/officeart/2005/8/layout/vList2"/>
    <dgm:cxn modelId="{2917E788-0D74-4EB4-8910-17308C85A9BB}" type="presParOf" srcId="{0FFE4B87-FF70-4234-B76A-BEF1A4BA171A}" destId="{BBAC9F06-70E5-413C-8622-2D0F6AC57A60}" srcOrd="2" destOrd="0" presId="urn:microsoft.com/office/officeart/2005/8/layout/vList2"/>
    <dgm:cxn modelId="{A734F0CC-6D48-477B-B2AE-4C41072C8B46}" type="presParOf" srcId="{0FFE4B87-FF70-4234-B76A-BEF1A4BA171A}" destId="{FD662D35-6C0C-4B0E-AA4A-2095559E9F48}" srcOrd="3" destOrd="0" presId="urn:microsoft.com/office/officeart/2005/8/layout/vList2"/>
    <dgm:cxn modelId="{06E6C2C5-A081-440F-AAB6-6E0A88387C28}" type="presParOf" srcId="{0FFE4B87-FF70-4234-B76A-BEF1A4BA171A}" destId="{0A77620C-92EB-4D96-AC3A-3D3F18DDC49A}"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7A5C38-4544-447A-B7DD-B872DF2894C1}" type="doc">
      <dgm:prSet loTypeId="urn:microsoft.com/office/officeart/2005/8/layout/vList2" loCatId="list" qsTypeId="urn:microsoft.com/office/officeart/2005/8/quickstyle/simple4" qsCatId="simple" csTypeId="urn:microsoft.com/office/officeart/2005/8/colors/accent0_3" csCatId="mainScheme"/>
      <dgm:spPr/>
      <dgm:t>
        <a:bodyPr/>
        <a:lstStyle/>
        <a:p>
          <a:endParaRPr lang="en-US"/>
        </a:p>
      </dgm:t>
    </dgm:pt>
    <dgm:pt modelId="{C8A2B8A9-D004-4EFF-A15D-639A24503858}">
      <dgm:prSet/>
      <dgm:spPr/>
      <dgm:t>
        <a:bodyPr/>
        <a:lstStyle/>
        <a:p>
          <a:r>
            <a:rPr lang="en-IN" dirty="0"/>
            <a:t>Generative model pitted against a Discriminative Model</a:t>
          </a:r>
          <a:endParaRPr lang="en-US" dirty="0"/>
        </a:p>
      </dgm:t>
    </dgm:pt>
    <dgm:pt modelId="{29F403D9-EE8D-475E-8902-13EBE8F1C0D8}" type="parTrans" cxnId="{973D244A-4615-4FC6-AD14-2DDE646B7216}">
      <dgm:prSet/>
      <dgm:spPr/>
      <dgm:t>
        <a:bodyPr/>
        <a:lstStyle/>
        <a:p>
          <a:endParaRPr lang="en-US"/>
        </a:p>
      </dgm:t>
    </dgm:pt>
    <dgm:pt modelId="{5C80E870-13EC-48EA-A0FD-8FDC92A17965}" type="sibTrans" cxnId="{973D244A-4615-4FC6-AD14-2DDE646B7216}">
      <dgm:prSet/>
      <dgm:spPr/>
      <dgm:t>
        <a:bodyPr/>
        <a:lstStyle/>
        <a:p>
          <a:endParaRPr lang="en-US"/>
        </a:p>
      </dgm:t>
    </dgm:pt>
    <dgm:pt modelId="{FB93F8EA-7CF2-46C5-B77B-6F8CCD170C98}">
      <dgm:prSet/>
      <dgm:spPr/>
      <dgm:t>
        <a:bodyPr/>
        <a:lstStyle/>
        <a:p>
          <a:r>
            <a:rPr lang="en-IN"/>
            <a:t>Discriminative model learns to determine actual data and data generated from distribution</a:t>
          </a:r>
          <a:endParaRPr lang="en-US"/>
        </a:p>
      </dgm:t>
    </dgm:pt>
    <dgm:pt modelId="{80B80821-DF2F-4DF0-93B2-EA4F6BDCAB89}" type="parTrans" cxnId="{C2057939-8539-406B-952A-806E98C1677A}">
      <dgm:prSet/>
      <dgm:spPr/>
      <dgm:t>
        <a:bodyPr/>
        <a:lstStyle/>
        <a:p>
          <a:endParaRPr lang="en-US"/>
        </a:p>
      </dgm:t>
    </dgm:pt>
    <dgm:pt modelId="{99A468AC-9D00-4BB8-882D-B8299C957179}" type="sibTrans" cxnId="{C2057939-8539-406B-952A-806E98C1677A}">
      <dgm:prSet/>
      <dgm:spPr/>
      <dgm:t>
        <a:bodyPr/>
        <a:lstStyle/>
        <a:p>
          <a:endParaRPr lang="en-US"/>
        </a:p>
      </dgm:t>
    </dgm:pt>
    <dgm:pt modelId="{C96CA2B2-F356-4677-9D43-0DAB4FA5E360}">
      <dgm:prSet/>
      <dgm:spPr/>
      <dgm:t>
        <a:bodyPr/>
        <a:lstStyle/>
        <a:p>
          <a:r>
            <a:rPr lang="en-IN"/>
            <a:t>Police and Counterfeiters example</a:t>
          </a:r>
          <a:endParaRPr lang="en-US"/>
        </a:p>
      </dgm:t>
    </dgm:pt>
    <dgm:pt modelId="{4F00D2ED-9734-40B9-8FA4-ACB1477D3D67}" type="parTrans" cxnId="{C4E7F29B-0052-4740-9122-83CD298EBE45}">
      <dgm:prSet/>
      <dgm:spPr/>
      <dgm:t>
        <a:bodyPr/>
        <a:lstStyle/>
        <a:p>
          <a:endParaRPr lang="en-US"/>
        </a:p>
      </dgm:t>
    </dgm:pt>
    <dgm:pt modelId="{30EE459C-A329-4EDA-9BEE-3DC119709CC3}" type="sibTrans" cxnId="{C4E7F29B-0052-4740-9122-83CD298EBE45}">
      <dgm:prSet/>
      <dgm:spPr/>
      <dgm:t>
        <a:bodyPr/>
        <a:lstStyle/>
        <a:p>
          <a:endParaRPr lang="en-US"/>
        </a:p>
      </dgm:t>
    </dgm:pt>
    <dgm:pt modelId="{77CB0D67-B87C-4701-BA5D-19762A242D46}">
      <dgm:prSet/>
      <dgm:spPr/>
      <dgm:t>
        <a:bodyPr/>
        <a:lstStyle/>
        <a:p>
          <a:r>
            <a:rPr lang="en-IN"/>
            <a:t>Both players are neural networks</a:t>
          </a:r>
          <a:endParaRPr lang="en-US"/>
        </a:p>
      </dgm:t>
    </dgm:pt>
    <dgm:pt modelId="{87C1C59E-0808-4289-9C16-5C7E25017ED3}" type="parTrans" cxnId="{7B9B1B4F-1A69-4BA1-AB67-9E19CCD2CC09}">
      <dgm:prSet/>
      <dgm:spPr/>
      <dgm:t>
        <a:bodyPr/>
        <a:lstStyle/>
        <a:p>
          <a:endParaRPr lang="en-US"/>
        </a:p>
      </dgm:t>
    </dgm:pt>
    <dgm:pt modelId="{C246D652-A66C-48D3-ABF0-697D880AC479}" type="sibTrans" cxnId="{7B9B1B4F-1A69-4BA1-AB67-9E19CCD2CC09}">
      <dgm:prSet/>
      <dgm:spPr/>
      <dgm:t>
        <a:bodyPr/>
        <a:lstStyle/>
        <a:p>
          <a:endParaRPr lang="en-US"/>
        </a:p>
      </dgm:t>
    </dgm:pt>
    <dgm:pt modelId="{3DD7E9E5-38EB-475F-971D-B3E68DD5C3A4}">
      <dgm:prSet/>
      <dgm:spPr/>
      <dgm:t>
        <a:bodyPr/>
        <a:lstStyle/>
        <a:p>
          <a:r>
            <a:rPr lang="en-IN"/>
            <a:t>Worst case input for one network is produced by another network</a:t>
          </a:r>
          <a:endParaRPr lang="en-US"/>
        </a:p>
      </dgm:t>
    </dgm:pt>
    <dgm:pt modelId="{50644ED0-BFC7-41E2-A1F8-9AEF5A689322}" type="parTrans" cxnId="{7B497723-C8F3-4C4C-9346-488C07411A77}">
      <dgm:prSet/>
      <dgm:spPr/>
      <dgm:t>
        <a:bodyPr/>
        <a:lstStyle/>
        <a:p>
          <a:endParaRPr lang="en-US"/>
        </a:p>
      </dgm:t>
    </dgm:pt>
    <dgm:pt modelId="{51B3448E-2B31-4397-974A-6E1D2EE93186}" type="sibTrans" cxnId="{7B497723-C8F3-4C4C-9346-488C07411A77}">
      <dgm:prSet/>
      <dgm:spPr/>
      <dgm:t>
        <a:bodyPr/>
        <a:lstStyle/>
        <a:p>
          <a:endParaRPr lang="en-US"/>
        </a:p>
      </dgm:t>
    </dgm:pt>
    <dgm:pt modelId="{E4C8ECDF-7C63-4165-96CA-9BCB2B5FCA4E}" type="pres">
      <dgm:prSet presAssocID="{2B7A5C38-4544-447A-B7DD-B872DF2894C1}" presName="linear" presStyleCnt="0">
        <dgm:presLayoutVars>
          <dgm:animLvl val="lvl"/>
          <dgm:resizeHandles val="exact"/>
        </dgm:presLayoutVars>
      </dgm:prSet>
      <dgm:spPr/>
    </dgm:pt>
    <dgm:pt modelId="{94AD2A04-F148-46FF-AC28-5C357EBAA37E}" type="pres">
      <dgm:prSet presAssocID="{C8A2B8A9-D004-4EFF-A15D-639A24503858}" presName="parentText" presStyleLbl="node1" presStyleIdx="0" presStyleCnt="5">
        <dgm:presLayoutVars>
          <dgm:chMax val="0"/>
          <dgm:bulletEnabled val="1"/>
        </dgm:presLayoutVars>
      </dgm:prSet>
      <dgm:spPr/>
    </dgm:pt>
    <dgm:pt modelId="{7DDAF5E9-64FA-43C0-8F16-2C4943F8D8FE}" type="pres">
      <dgm:prSet presAssocID="{5C80E870-13EC-48EA-A0FD-8FDC92A17965}" presName="spacer" presStyleCnt="0"/>
      <dgm:spPr/>
    </dgm:pt>
    <dgm:pt modelId="{AD2A3616-92CB-4A13-9B60-CAA4EDE61F49}" type="pres">
      <dgm:prSet presAssocID="{FB93F8EA-7CF2-46C5-B77B-6F8CCD170C98}" presName="parentText" presStyleLbl="node1" presStyleIdx="1" presStyleCnt="5">
        <dgm:presLayoutVars>
          <dgm:chMax val="0"/>
          <dgm:bulletEnabled val="1"/>
        </dgm:presLayoutVars>
      </dgm:prSet>
      <dgm:spPr/>
    </dgm:pt>
    <dgm:pt modelId="{7A0B106C-358F-412E-AB65-C7CBAC8B5A50}" type="pres">
      <dgm:prSet presAssocID="{99A468AC-9D00-4BB8-882D-B8299C957179}" presName="spacer" presStyleCnt="0"/>
      <dgm:spPr/>
    </dgm:pt>
    <dgm:pt modelId="{C28CC294-464D-4711-A179-AAEA32B247EC}" type="pres">
      <dgm:prSet presAssocID="{C96CA2B2-F356-4677-9D43-0DAB4FA5E360}" presName="parentText" presStyleLbl="node1" presStyleIdx="2" presStyleCnt="5">
        <dgm:presLayoutVars>
          <dgm:chMax val="0"/>
          <dgm:bulletEnabled val="1"/>
        </dgm:presLayoutVars>
      </dgm:prSet>
      <dgm:spPr/>
    </dgm:pt>
    <dgm:pt modelId="{CFC648B1-8EA7-4441-887C-CDF13538BE7C}" type="pres">
      <dgm:prSet presAssocID="{30EE459C-A329-4EDA-9BEE-3DC119709CC3}" presName="spacer" presStyleCnt="0"/>
      <dgm:spPr/>
    </dgm:pt>
    <dgm:pt modelId="{191AFFE8-3F4D-454E-9D8C-B0A11A6766AA}" type="pres">
      <dgm:prSet presAssocID="{77CB0D67-B87C-4701-BA5D-19762A242D46}" presName="parentText" presStyleLbl="node1" presStyleIdx="3" presStyleCnt="5">
        <dgm:presLayoutVars>
          <dgm:chMax val="0"/>
          <dgm:bulletEnabled val="1"/>
        </dgm:presLayoutVars>
      </dgm:prSet>
      <dgm:spPr/>
    </dgm:pt>
    <dgm:pt modelId="{5300D000-9E07-42C6-A892-82C224E5CC93}" type="pres">
      <dgm:prSet presAssocID="{C246D652-A66C-48D3-ABF0-697D880AC479}" presName="spacer" presStyleCnt="0"/>
      <dgm:spPr/>
    </dgm:pt>
    <dgm:pt modelId="{A0FA069B-49FF-4A80-B399-E986BFE48A69}" type="pres">
      <dgm:prSet presAssocID="{3DD7E9E5-38EB-475F-971D-B3E68DD5C3A4}" presName="parentText" presStyleLbl="node1" presStyleIdx="4" presStyleCnt="5">
        <dgm:presLayoutVars>
          <dgm:chMax val="0"/>
          <dgm:bulletEnabled val="1"/>
        </dgm:presLayoutVars>
      </dgm:prSet>
      <dgm:spPr/>
    </dgm:pt>
  </dgm:ptLst>
  <dgm:cxnLst>
    <dgm:cxn modelId="{FC01CC0B-C153-4EE8-B3B1-735A6110B519}" type="presOf" srcId="{77CB0D67-B87C-4701-BA5D-19762A242D46}" destId="{191AFFE8-3F4D-454E-9D8C-B0A11A6766AA}" srcOrd="0" destOrd="0" presId="urn:microsoft.com/office/officeart/2005/8/layout/vList2"/>
    <dgm:cxn modelId="{7B497723-C8F3-4C4C-9346-488C07411A77}" srcId="{2B7A5C38-4544-447A-B7DD-B872DF2894C1}" destId="{3DD7E9E5-38EB-475F-971D-B3E68DD5C3A4}" srcOrd="4" destOrd="0" parTransId="{50644ED0-BFC7-41E2-A1F8-9AEF5A689322}" sibTransId="{51B3448E-2B31-4397-974A-6E1D2EE93186}"/>
    <dgm:cxn modelId="{C2057939-8539-406B-952A-806E98C1677A}" srcId="{2B7A5C38-4544-447A-B7DD-B872DF2894C1}" destId="{FB93F8EA-7CF2-46C5-B77B-6F8CCD170C98}" srcOrd="1" destOrd="0" parTransId="{80B80821-DF2F-4DF0-93B2-EA4F6BDCAB89}" sibTransId="{99A468AC-9D00-4BB8-882D-B8299C957179}"/>
    <dgm:cxn modelId="{3571293E-EAEE-45FE-9D07-0C20AD42FF42}" type="presOf" srcId="{2B7A5C38-4544-447A-B7DD-B872DF2894C1}" destId="{E4C8ECDF-7C63-4165-96CA-9BCB2B5FCA4E}" srcOrd="0" destOrd="0" presId="urn:microsoft.com/office/officeart/2005/8/layout/vList2"/>
    <dgm:cxn modelId="{973D244A-4615-4FC6-AD14-2DDE646B7216}" srcId="{2B7A5C38-4544-447A-B7DD-B872DF2894C1}" destId="{C8A2B8A9-D004-4EFF-A15D-639A24503858}" srcOrd="0" destOrd="0" parTransId="{29F403D9-EE8D-475E-8902-13EBE8F1C0D8}" sibTransId="{5C80E870-13EC-48EA-A0FD-8FDC92A17965}"/>
    <dgm:cxn modelId="{7B9B1B4F-1A69-4BA1-AB67-9E19CCD2CC09}" srcId="{2B7A5C38-4544-447A-B7DD-B872DF2894C1}" destId="{77CB0D67-B87C-4701-BA5D-19762A242D46}" srcOrd="3" destOrd="0" parTransId="{87C1C59E-0808-4289-9C16-5C7E25017ED3}" sibTransId="{C246D652-A66C-48D3-ABF0-697D880AC479}"/>
    <dgm:cxn modelId="{99D9FA92-8083-430A-A549-60E4FD5F4F43}" type="presOf" srcId="{FB93F8EA-7CF2-46C5-B77B-6F8CCD170C98}" destId="{AD2A3616-92CB-4A13-9B60-CAA4EDE61F49}" srcOrd="0" destOrd="0" presId="urn:microsoft.com/office/officeart/2005/8/layout/vList2"/>
    <dgm:cxn modelId="{C4E7F29B-0052-4740-9122-83CD298EBE45}" srcId="{2B7A5C38-4544-447A-B7DD-B872DF2894C1}" destId="{C96CA2B2-F356-4677-9D43-0DAB4FA5E360}" srcOrd="2" destOrd="0" parTransId="{4F00D2ED-9734-40B9-8FA4-ACB1477D3D67}" sibTransId="{30EE459C-A329-4EDA-9BEE-3DC119709CC3}"/>
    <dgm:cxn modelId="{7A471EAF-3116-4CDC-9090-0BDE2490FC2C}" type="presOf" srcId="{C8A2B8A9-D004-4EFF-A15D-639A24503858}" destId="{94AD2A04-F148-46FF-AC28-5C357EBAA37E}" srcOrd="0" destOrd="0" presId="urn:microsoft.com/office/officeart/2005/8/layout/vList2"/>
    <dgm:cxn modelId="{4BC481B9-CF9E-4600-88F1-1CA62231E41B}" type="presOf" srcId="{C96CA2B2-F356-4677-9D43-0DAB4FA5E360}" destId="{C28CC294-464D-4711-A179-AAEA32B247EC}" srcOrd="0" destOrd="0" presId="urn:microsoft.com/office/officeart/2005/8/layout/vList2"/>
    <dgm:cxn modelId="{A446FBD1-D9BB-4BE7-B4DC-A596C2BE7669}" type="presOf" srcId="{3DD7E9E5-38EB-475F-971D-B3E68DD5C3A4}" destId="{A0FA069B-49FF-4A80-B399-E986BFE48A69}" srcOrd="0" destOrd="0" presId="urn:microsoft.com/office/officeart/2005/8/layout/vList2"/>
    <dgm:cxn modelId="{18141985-8929-4B58-B5F5-DDBC6F5B6020}" type="presParOf" srcId="{E4C8ECDF-7C63-4165-96CA-9BCB2B5FCA4E}" destId="{94AD2A04-F148-46FF-AC28-5C357EBAA37E}" srcOrd="0" destOrd="0" presId="urn:microsoft.com/office/officeart/2005/8/layout/vList2"/>
    <dgm:cxn modelId="{BDA355E7-BF8D-4226-9B5D-1BE2F2EDAF36}" type="presParOf" srcId="{E4C8ECDF-7C63-4165-96CA-9BCB2B5FCA4E}" destId="{7DDAF5E9-64FA-43C0-8F16-2C4943F8D8FE}" srcOrd="1" destOrd="0" presId="urn:microsoft.com/office/officeart/2005/8/layout/vList2"/>
    <dgm:cxn modelId="{0F8C906C-57BB-4F93-A10D-B56C8C5C574C}" type="presParOf" srcId="{E4C8ECDF-7C63-4165-96CA-9BCB2B5FCA4E}" destId="{AD2A3616-92CB-4A13-9B60-CAA4EDE61F49}" srcOrd="2" destOrd="0" presId="urn:microsoft.com/office/officeart/2005/8/layout/vList2"/>
    <dgm:cxn modelId="{E7E778B9-409E-487D-9E33-E822FA57CD1A}" type="presParOf" srcId="{E4C8ECDF-7C63-4165-96CA-9BCB2B5FCA4E}" destId="{7A0B106C-358F-412E-AB65-C7CBAC8B5A50}" srcOrd="3" destOrd="0" presId="urn:microsoft.com/office/officeart/2005/8/layout/vList2"/>
    <dgm:cxn modelId="{9F8B3DB4-5385-4DC4-AE6E-83A48BEC0527}" type="presParOf" srcId="{E4C8ECDF-7C63-4165-96CA-9BCB2B5FCA4E}" destId="{C28CC294-464D-4711-A179-AAEA32B247EC}" srcOrd="4" destOrd="0" presId="urn:microsoft.com/office/officeart/2005/8/layout/vList2"/>
    <dgm:cxn modelId="{019702D0-D948-4010-876B-13BA6302EF58}" type="presParOf" srcId="{E4C8ECDF-7C63-4165-96CA-9BCB2B5FCA4E}" destId="{CFC648B1-8EA7-4441-887C-CDF13538BE7C}" srcOrd="5" destOrd="0" presId="urn:microsoft.com/office/officeart/2005/8/layout/vList2"/>
    <dgm:cxn modelId="{A451C516-068F-4C74-B410-270E73205608}" type="presParOf" srcId="{E4C8ECDF-7C63-4165-96CA-9BCB2B5FCA4E}" destId="{191AFFE8-3F4D-454E-9D8C-B0A11A6766AA}" srcOrd="6" destOrd="0" presId="urn:microsoft.com/office/officeart/2005/8/layout/vList2"/>
    <dgm:cxn modelId="{E8BAD718-5E54-46ED-B740-99EDD44265B1}" type="presParOf" srcId="{E4C8ECDF-7C63-4165-96CA-9BCB2B5FCA4E}" destId="{5300D000-9E07-42C6-A892-82C224E5CC93}" srcOrd="7" destOrd="0" presId="urn:microsoft.com/office/officeart/2005/8/layout/vList2"/>
    <dgm:cxn modelId="{87E9E781-1F7C-4F8A-A0CE-1F9D3FE5B352}" type="presParOf" srcId="{E4C8ECDF-7C63-4165-96CA-9BCB2B5FCA4E}" destId="{A0FA069B-49FF-4A80-B399-E986BFE48A69}" srcOrd="8"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797450F-9E41-4333-BAE9-04D885A2601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3B9451D3-6983-41D0-9D4A-BE8FEE853C2F}">
      <dgm:prSet/>
      <dgm:spPr/>
      <dgm:t>
        <a:bodyPr/>
        <a:lstStyle/>
        <a:p>
          <a:r>
            <a:rPr lang="en-IN"/>
            <a:t>D – Discriminator Function</a:t>
          </a:r>
        </a:p>
      </dgm:t>
    </dgm:pt>
    <dgm:pt modelId="{820268D7-D126-435A-8D0F-4B13BC0F19F4}" type="parTrans" cxnId="{F028D25E-C323-4CA1-A1C9-D3C6E13458C7}">
      <dgm:prSet/>
      <dgm:spPr/>
      <dgm:t>
        <a:bodyPr/>
        <a:lstStyle/>
        <a:p>
          <a:endParaRPr lang="en-IN"/>
        </a:p>
      </dgm:t>
    </dgm:pt>
    <dgm:pt modelId="{C57D7087-035A-404C-AF20-0176AEB571FC}" type="sibTrans" cxnId="{F028D25E-C323-4CA1-A1C9-D3C6E13458C7}">
      <dgm:prSet/>
      <dgm:spPr/>
      <dgm:t>
        <a:bodyPr/>
        <a:lstStyle/>
        <a:p>
          <a:endParaRPr lang="en-IN"/>
        </a:p>
      </dgm:t>
    </dgm:pt>
    <dgm:pt modelId="{B7BBACB6-EC54-44F2-904A-FDA0FB0DF3F4}">
      <dgm:prSet/>
      <dgm:spPr/>
      <dgm:t>
        <a:bodyPr/>
        <a:lstStyle/>
        <a:p>
          <a:r>
            <a:rPr lang="en-IN"/>
            <a:t>G – Generative model</a:t>
          </a:r>
        </a:p>
      </dgm:t>
    </dgm:pt>
    <dgm:pt modelId="{382509C1-B7C4-4DC7-9D1C-11C5FC3927FC}" type="parTrans" cxnId="{3C807BDA-5FCE-4A67-A058-55CDB06A0A33}">
      <dgm:prSet/>
      <dgm:spPr/>
      <dgm:t>
        <a:bodyPr/>
        <a:lstStyle/>
        <a:p>
          <a:endParaRPr lang="en-IN"/>
        </a:p>
      </dgm:t>
    </dgm:pt>
    <dgm:pt modelId="{F0E43C62-44AB-4BC4-A26A-21A72E54E305}" type="sibTrans" cxnId="{3C807BDA-5FCE-4A67-A058-55CDB06A0A33}">
      <dgm:prSet/>
      <dgm:spPr/>
      <dgm:t>
        <a:bodyPr/>
        <a:lstStyle/>
        <a:p>
          <a:endParaRPr lang="en-IN"/>
        </a:p>
      </dgm:t>
    </dgm:pt>
    <dgm:pt modelId="{A7CF320D-157D-478C-89D0-B01172159589}">
      <dgm:prSet/>
      <dgm:spPr/>
      <dgm:t>
        <a:bodyPr/>
        <a:lstStyle/>
        <a:p>
          <a:r>
            <a:rPr lang="en-IN"/>
            <a:t>Training procedure of G is to maximize the probability of D making a mistake.</a:t>
          </a:r>
        </a:p>
      </dgm:t>
    </dgm:pt>
    <dgm:pt modelId="{B385DF10-D835-4084-BC45-719FA2D653C5}" type="parTrans" cxnId="{984D6964-826E-4A49-93F5-410010FB6CA1}">
      <dgm:prSet/>
      <dgm:spPr/>
      <dgm:t>
        <a:bodyPr/>
        <a:lstStyle/>
        <a:p>
          <a:endParaRPr lang="en-IN"/>
        </a:p>
      </dgm:t>
    </dgm:pt>
    <dgm:pt modelId="{1FB59DEE-7639-49B9-A774-574EB4F64B76}" type="sibTrans" cxnId="{984D6964-826E-4A49-93F5-410010FB6CA1}">
      <dgm:prSet/>
      <dgm:spPr/>
      <dgm:t>
        <a:bodyPr/>
        <a:lstStyle/>
        <a:p>
          <a:endParaRPr lang="en-IN"/>
        </a:p>
      </dgm:t>
    </dgm:pt>
    <dgm:pt modelId="{52284B66-9CAD-4761-B292-FFE8C756EE67}">
      <dgm:prSet/>
      <dgm:spPr/>
      <dgm:t>
        <a:bodyPr/>
        <a:lstStyle/>
        <a:p>
          <a:r>
            <a:rPr lang="en-IN"/>
            <a:t>Accomplished using Minmax Game</a:t>
          </a:r>
        </a:p>
      </dgm:t>
    </dgm:pt>
    <dgm:pt modelId="{5CE32A54-91AC-4A76-927B-6B0DD2F41796}" type="parTrans" cxnId="{2239F48E-4BDD-4CED-8A26-CD1F55C2BAD9}">
      <dgm:prSet/>
      <dgm:spPr/>
      <dgm:t>
        <a:bodyPr/>
        <a:lstStyle/>
        <a:p>
          <a:endParaRPr lang="en-IN"/>
        </a:p>
      </dgm:t>
    </dgm:pt>
    <dgm:pt modelId="{1A44D159-A648-44F8-9A2F-62D226060CB5}" type="sibTrans" cxnId="{2239F48E-4BDD-4CED-8A26-CD1F55C2BAD9}">
      <dgm:prSet/>
      <dgm:spPr/>
      <dgm:t>
        <a:bodyPr/>
        <a:lstStyle/>
        <a:p>
          <a:endParaRPr lang="en-IN"/>
        </a:p>
      </dgm:t>
    </dgm:pt>
    <dgm:pt modelId="{2DA7337A-6CB3-4364-9994-9D12ABC82994}" type="pres">
      <dgm:prSet presAssocID="{5797450F-9E41-4333-BAE9-04D885A2601D}" presName="linear" presStyleCnt="0">
        <dgm:presLayoutVars>
          <dgm:animLvl val="lvl"/>
          <dgm:resizeHandles val="exact"/>
        </dgm:presLayoutVars>
      </dgm:prSet>
      <dgm:spPr/>
    </dgm:pt>
    <dgm:pt modelId="{D6B65DF1-4D0C-45D8-864F-3104E17B0F8F}" type="pres">
      <dgm:prSet presAssocID="{3B9451D3-6983-41D0-9D4A-BE8FEE853C2F}" presName="parentText" presStyleLbl="node1" presStyleIdx="0" presStyleCnt="4">
        <dgm:presLayoutVars>
          <dgm:chMax val="0"/>
          <dgm:bulletEnabled val="1"/>
        </dgm:presLayoutVars>
      </dgm:prSet>
      <dgm:spPr/>
    </dgm:pt>
    <dgm:pt modelId="{CB7646F8-1853-4F5E-AB11-73E5A0A7A58F}" type="pres">
      <dgm:prSet presAssocID="{C57D7087-035A-404C-AF20-0176AEB571FC}" presName="spacer" presStyleCnt="0"/>
      <dgm:spPr/>
    </dgm:pt>
    <dgm:pt modelId="{99F5735B-7B46-4F61-96AE-C9706F037222}" type="pres">
      <dgm:prSet presAssocID="{B7BBACB6-EC54-44F2-904A-FDA0FB0DF3F4}" presName="parentText" presStyleLbl="node1" presStyleIdx="1" presStyleCnt="4">
        <dgm:presLayoutVars>
          <dgm:chMax val="0"/>
          <dgm:bulletEnabled val="1"/>
        </dgm:presLayoutVars>
      </dgm:prSet>
      <dgm:spPr/>
    </dgm:pt>
    <dgm:pt modelId="{C3CB59C6-B356-49E9-9065-BE773A98D5F6}" type="pres">
      <dgm:prSet presAssocID="{F0E43C62-44AB-4BC4-A26A-21A72E54E305}" presName="spacer" presStyleCnt="0"/>
      <dgm:spPr/>
    </dgm:pt>
    <dgm:pt modelId="{B2E7535C-1A08-4EA3-B094-A00234D92757}" type="pres">
      <dgm:prSet presAssocID="{A7CF320D-157D-478C-89D0-B01172159589}" presName="parentText" presStyleLbl="node1" presStyleIdx="2" presStyleCnt="4">
        <dgm:presLayoutVars>
          <dgm:chMax val="0"/>
          <dgm:bulletEnabled val="1"/>
        </dgm:presLayoutVars>
      </dgm:prSet>
      <dgm:spPr/>
    </dgm:pt>
    <dgm:pt modelId="{ABBD4514-03DC-45DD-AFAA-F1ADA7EDDD83}" type="pres">
      <dgm:prSet presAssocID="{1FB59DEE-7639-49B9-A774-574EB4F64B76}" presName="spacer" presStyleCnt="0"/>
      <dgm:spPr/>
    </dgm:pt>
    <dgm:pt modelId="{F1395B8C-9D41-4C9C-8559-5AD8456A9967}" type="pres">
      <dgm:prSet presAssocID="{52284B66-9CAD-4761-B292-FFE8C756EE67}" presName="parentText" presStyleLbl="node1" presStyleIdx="3" presStyleCnt="4">
        <dgm:presLayoutVars>
          <dgm:chMax val="0"/>
          <dgm:bulletEnabled val="1"/>
        </dgm:presLayoutVars>
      </dgm:prSet>
      <dgm:spPr/>
    </dgm:pt>
  </dgm:ptLst>
  <dgm:cxnLst>
    <dgm:cxn modelId="{F1B4A92C-55C3-4E21-9661-AB7DED323F47}" type="presOf" srcId="{5797450F-9E41-4333-BAE9-04D885A2601D}" destId="{2DA7337A-6CB3-4364-9994-9D12ABC82994}" srcOrd="0" destOrd="0" presId="urn:microsoft.com/office/officeart/2005/8/layout/vList2"/>
    <dgm:cxn modelId="{F028D25E-C323-4CA1-A1C9-D3C6E13458C7}" srcId="{5797450F-9E41-4333-BAE9-04D885A2601D}" destId="{3B9451D3-6983-41D0-9D4A-BE8FEE853C2F}" srcOrd="0" destOrd="0" parTransId="{820268D7-D126-435A-8D0F-4B13BC0F19F4}" sibTransId="{C57D7087-035A-404C-AF20-0176AEB571FC}"/>
    <dgm:cxn modelId="{04013964-BBDE-45B1-8FF0-ABE99563FD90}" type="presOf" srcId="{52284B66-9CAD-4761-B292-FFE8C756EE67}" destId="{F1395B8C-9D41-4C9C-8559-5AD8456A9967}" srcOrd="0" destOrd="0" presId="urn:microsoft.com/office/officeart/2005/8/layout/vList2"/>
    <dgm:cxn modelId="{984D6964-826E-4A49-93F5-410010FB6CA1}" srcId="{5797450F-9E41-4333-BAE9-04D885A2601D}" destId="{A7CF320D-157D-478C-89D0-B01172159589}" srcOrd="2" destOrd="0" parTransId="{B385DF10-D835-4084-BC45-719FA2D653C5}" sibTransId="{1FB59DEE-7639-49B9-A774-574EB4F64B76}"/>
    <dgm:cxn modelId="{522C0649-AD84-4A66-9A96-564B8F595F43}" type="presOf" srcId="{B7BBACB6-EC54-44F2-904A-FDA0FB0DF3F4}" destId="{99F5735B-7B46-4F61-96AE-C9706F037222}" srcOrd="0" destOrd="0" presId="urn:microsoft.com/office/officeart/2005/8/layout/vList2"/>
    <dgm:cxn modelId="{2532F151-8F21-442A-B5D3-09260449B93A}" type="presOf" srcId="{3B9451D3-6983-41D0-9D4A-BE8FEE853C2F}" destId="{D6B65DF1-4D0C-45D8-864F-3104E17B0F8F}" srcOrd="0" destOrd="0" presId="urn:microsoft.com/office/officeart/2005/8/layout/vList2"/>
    <dgm:cxn modelId="{2239F48E-4BDD-4CED-8A26-CD1F55C2BAD9}" srcId="{5797450F-9E41-4333-BAE9-04D885A2601D}" destId="{52284B66-9CAD-4761-B292-FFE8C756EE67}" srcOrd="3" destOrd="0" parTransId="{5CE32A54-91AC-4A76-927B-6B0DD2F41796}" sibTransId="{1A44D159-A648-44F8-9A2F-62D226060CB5}"/>
    <dgm:cxn modelId="{3C807BDA-5FCE-4A67-A058-55CDB06A0A33}" srcId="{5797450F-9E41-4333-BAE9-04D885A2601D}" destId="{B7BBACB6-EC54-44F2-904A-FDA0FB0DF3F4}" srcOrd="1" destOrd="0" parTransId="{382509C1-B7C4-4DC7-9D1C-11C5FC3927FC}" sibTransId="{F0E43C62-44AB-4BC4-A26A-21A72E54E305}"/>
    <dgm:cxn modelId="{FD0655DE-112B-4B1D-982F-0A9A7F63049A}" type="presOf" srcId="{A7CF320D-157D-478C-89D0-B01172159589}" destId="{B2E7535C-1A08-4EA3-B094-A00234D92757}" srcOrd="0" destOrd="0" presId="urn:microsoft.com/office/officeart/2005/8/layout/vList2"/>
    <dgm:cxn modelId="{12BB04D6-B53B-49BD-826D-A9BD37140BEF}" type="presParOf" srcId="{2DA7337A-6CB3-4364-9994-9D12ABC82994}" destId="{D6B65DF1-4D0C-45D8-864F-3104E17B0F8F}" srcOrd="0" destOrd="0" presId="urn:microsoft.com/office/officeart/2005/8/layout/vList2"/>
    <dgm:cxn modelId="{50A88ACA-6D81-472D-B501-A4DE54791301}" type="presParOf" srcId="{2DA7337A-6CB3-4364-9994-9D12ABC82994}" destId="{CB7646F8-1853-4F5E-AB11-73E5A0A7A58F}" srcOrd="1" destOrd="0" presId="urn:microsoft.com/office/officeart/2005/8/layout/vList2"/>
    <dgm:cxn modelId="{BE18C012-E3CC-4C2A-A69B-D6CDD44A6207}" type="presParOf" srcId="{2DA7337A-6CB3-4364-9994-9D12ABC82994}" destId="{99F5735B-7B46-4F61-96AE-C9706F037222}" srcOrd="2" destOrd="0" presId="urn:microsoft.com/office/officeart/2005/8/layout/vList2"/>
    <dgm:cxn modelId="{967917B9-F334-4E94-91EB-16DCA6C0BDC5}" type="presParOf" srcId="{2DA7337A-6CB3-4364-9994-9D12ABC82994}" destId="{C3CB59C6-B356-49E9-9065-BE773A98D5F6}" srcOrd="3" destOrd="0" presId="urn:microsoft.com/office/officeart/2005/8/layout/vList2"/>
    <dgm:cxn modelId="{F5B92D52-4FF5-4970-9DFE-6DE489ED14D6}" type="presParOf" srcId="{2DA7337A-6CB3-4364-9994-9D12ABC82994}" destId="{B2E7535C-1A08-4EA3-B094-A00234D92757}" srcOrd="4" destOrd="0" presId="urn:microsoft.com/office/officeart/2005/8/layout/vList2"/>
    <dgm:cxn modelId="{934F4528-02C4-483C-8200-AF8749669CD2}" type="presParOf" srcId="{2DA7337A-6CB3-4364-9994-9D12ABC82994}" destId="{ABBD4514-03DC-45DD-AFAA-F1ADA7EDDD83}" srcOrd="5" destOrd="0" presId="urn:microsoft.com/office/officeart/2005/8/layout/vList2"/>
    <dgm:cxn modelId="{072F0065-EEBF-4692-9C75-035BF664E1D4}" type="presParOf" srcId="{2DA7337A-6CB3-4364-9994-9D12ABC82994}" destId="{F1395B8C-9D41-4C9C-8559-5AD8456A9967}"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C13E2E2-462B-4025-BF76-6943619A906D}" type="doc">
      <dgm:prSet loTypeId="urn:microsoft.com/office/officeart/2005/8/layout/vList2" loCatId="list" qsTypeId="urn:microsoft.com/office/officeart/2005/8/quickstyle/simple5" qsCatId="simple" csTypeId="urn:microsoft.com/office/officeart/2005/8/colors/accent0_3" csCatId="mainScheme"/>
      <dgm:spPr/>
      <dgm:t>
        <a:bodyPr/>
        <a:lstStyle/>
        <a:p>
          <a:endParaRPr lang="en-US"/>
        </a:p>
      </dgm:t>
    </dgm:pt>
    <dgm:pt modelId="{D06535B3-E6B7-4F75-82E5-B8FF6BA41BA3}">
      <dgm:prSet/>
      <dgm:spPr/>
      <dgm:t>
        <a:bodyPr/>
        <a:lstStyle/>
        <a:p>
          <a:r>
            <a:rPr lang="en-IN" dirty="0"/>
            <a:t>Use of Latent code – unlike fully visible belief nets</a:t>
          </a:r>
          <a:endParaRPr lang="en-US" dirty="0"/>
        </a:p>
      </dgm:t>
    </dgm:pt>
    <dgm:pt modelId="{1A10FC5F-FBD3-42E9-A8F4-9399A6763284}" type="parTrans" cxnId="{7E99D5FE-7496-4114-B164-234E96BB67FD}">
      <dgm:prSet/>
      <dgm:spPr/>
      <dgm:t>
        <a:bodyPr/>
        <a:lstStyle/>
        <a:p>
          <a:endParaRPr lang="en-US"/>
        </a:p>
      </dgm:t>
    </dgm:pt>
    <dgm:pt modelId="{A7696B6E-5B13-4F35-BE59-7D1932FBE180}" type="sibTrans" cxnId="{7E99D5FE-7496-4114-B164-234E96BB67FD}">
      <dgm:prSet/>
      <dgm:spPr/>
      <dgm:t>
        <a:bodyPr/>
        <a:lstStyle/>
        <a:p>
          <a:endParaRPr lang="en-US"/>
        </a:p>
      </dgm:t>
    </dgm:pt>
    <dgm:pt modelId="{06E754F9-917B-4B26-B0E2-C88F48157160}">
      <dgm:prSet/>
      <dgm:spPr/>
      <dgm:t>
        <a:bodyPr/>
        <a:lstStyle/>
        <a:p>
          <a:r>
            <a:rPr lang="en-IN" dirty="0"/>
            <a:t>Asymptotically consistent – Advantage over variational methods</a:t>
          </a:r>
          <a:endParaRPr lang="en-US" dirty="0"/>
        </a:p>
      </dgm:t>
    </dgm:pt>
    <dgm:pt modelId="{B6553DFC-4679-4372-8907-ED52A78A2CB1}" type="parTrans" cxnId="{31026AFF-1975-4936-9A9F-D547EAB4DF9D}">
      <dgm:prSet/>
      <dgm:spPr/>
      <dgm:t>
        <a:bodyPr/>
        <a:lstStyle/>
        <a:p>
          <a:endParaRPr lang="en-US"/>
        </a:p>
      </dgm:t>
    </dgm:pt>
    <dgm:pt modelId="{DF9E7C4A-E50A-4D9F-A32C-63BDD5019214}" type="sibTrans" cxnId="{31026AFF-1975-4936-9A9F-D547EAB4DF9D}">
      <dgm:prSet/>
      <dgm:spPr/>
      <dgm:t>
        <a:bodyPr/>
        <a:lstStyle/>
        <a:p>
          <a:endParaRPr lang="en-US"/>
        </a:p>
      </dgm:t>
    </dgm:pt>
    <dgm:pt modelId="{E30D70D0-732A-4A0C-B2DB-663F3967C7ED}">
      <dgm:prSet/>
      <dgm:spPr/>
      <dgm:t>
        <a:bodyPr/>
        <a:lstStyle/>
        <a:p>
          <a:r>
            <a:rPr lang="en-IN"/>
            <a:t>No Markov Chains needed</a:t>
          </a:r>
          <a:endParaRPr lang="en-US"/>
        </a:p>
      </dgm:t>
    </dgm:pt>
    <dgm:pt modelId="{0B43F9C4-BDE9-4A40-9CA6-92EB57D56D41}" type="parTrans" cxnId="{2927EB56-4C8D-4194-A2A8-B432293E7D8B}">
      <dgm:prSet/>
      <dgm:spPr/>
      <dgm:t>
        <a:bodyPr/>
        <a:lstStyle/>
        <a:p>
          <a:endParaRPr lang="en-US"/>
        </a:p>
      </dgm:t>
    </dgm:pt>
    <dgm:pt modelId="{610D7DE5-EE6F-471E-BC71-21F0523CD5F7}" type="sibTrans" cxnId="{2927EB56-4C8D-4194-A2A8-B432293E7D8B}">
      <dgm:prSet/>
      <dgm:spPr/>
      <dgm:t>
        <a:bodyPr/>
        <a:lstStyle/>
        <a:p>
          <a:endParaRPr lang="en-US"/>
        </a:p>
      </dgm:t>
    </dgm:pt>
    <dgm:pt modelId="{46160946-A3DC-4903-9A39-3FE2F19E199F}">
      <dgm:prSet/>
      <dgm:spPr/>
      <dgm:t>
        <a:bodyPr/>
        <a:lstStyle/>
        <a:p>
          <a:r>
            <a:rPr lang="en-IN"/>
            <a:t>Often regarded as producing the best samples</a:t>
          </a:r>
          <a:endParaRPr lang="en-US"/>
        </a:p>
      </dgm:t>
    </dgm:pt>
    <dgm:pt modelId="{BCF5616F-DA88-49E3-828D-59A734024678}" type="parTrans" cxnId="{233A14BA-8242-4E0C-8C74-3A1A77D56525}">
      <dgm:prSet/>
      <dgm:spPr/>
      <dgm:t>
        <a:bodyPr/>
        <a:lstStyle/>
        <a:p>
          <a:endParaRPr lang="en-US"/>
        </a:p>
      </dgm:t>
    </dgm:pt>
    <dgm:pt modelId="{06E0E3AA-D885-4020-AAEE-9922F80FB5A2}" type="sibTrans" cxnId="{233A14BA-8242-4E0C-8C74-3A1A77D56525}">
      <dgm:prSet/>
      <dgm:spPr/>
      <dgm:t>
        <a:bodyPr/>
        <a:lstStyle/>
        <a:p>
          <a:endParaRPr lang="en-US"/>
        </a:p>
      </dgm:t>
    </dgm:pt>
    <dgm:pt modelId="{F3EC12D2-CB5E-4BCF-ADA9-AD94FFC62B50}" type="pres">
      <dgm:prSet presAssocID="{DC13E2E2-462B-4025-BF76-6943619A906D}" presName="linear" presStyleCnt="0">
        <dgm:presLayoutVars>
          <dgm:animLvl val="lvl"/>
          <dgm:resizeHandles val="exact"/>
        </dgm:presLayoutVars>
      </dgm:prSet>
      <dgm:spPr/>
    </dgm:pt>
    <dgm:pt modelId="{7267DACC-AC84-40A4-886F-CE06B0A75DA4}" type="pres">
      <dgm:prSet presAssocID="{D06535B3-E6B7-4F75-82E5-B8FF6BA41BA3}" presName="parentText" presStyleLbl="node1" presStyleIdx="0" presStyleCnt="4">
        <dgm:presLayoutVars>
          <dgm:chMax val="0"/>
          <dgm:bulletEnabled val="1"/>
        </dgm:presLayoutVars>
      </dgm:prSet>
      <dgm:spPr/>
    </dgm:pt>
    <dgm:pt modelId="{C3652C5D-A225-435C-B6AC-C112A079EDE2}" type="pres">
      <dgm:prSet presAssocID="{A7696B6E-5B13-4F35-BE59-7D1932FBE180}" presName="spacer" presStyleCnt="0"/>
      <dgm:spPr/>
    </dgm:pt>
    <dgm:pt modelId="{DA6D87EC-FAB2-4EDF-8EA9-8B6F711C06C9}" type="pres">
      <dgm:prSet presAssocID="{06E754F9-917B-4B26-B0E2-C88F48157160}" presName="parentText" presStyleLbl="node1" presStyleIdx="1" presStyleCnt="4">
        <dgm:presLayoutVars>
          <dgm:chMax val="0"/>
          <dgm:bulletEnabled val="1"/>
        </dgm:presLayoutVars>
      </dgm:prSet>
      <dgm:spPr/>
    </dgm:pt>
    <dgm:pt modelId="{E4E824A2-069D-4AD6-BE3B-E4CF1F3DE7F5}" type="pres">
      <dgm:prSet presAssocID="{DF9E7C4A-E50A-4D9F-A32C-63BDD5019214}" presName="spacer" presStyleCnt="0"/>
      <dgm:spPr/>
    </dgm:pt>
    <dgm:pt modelId="{EDAF19CE-7A6B-497A-B33E-EAA8A2DFB4A9}" type="pres">
      <dgm:prSet presAssocID="{E30D70D0-732A-4A0C-B2DB-663F3967C7ED}" presName="parentText" presStyleLbl="node1" presStyleIdx="2" presStyleCnt="4">
        <dgm:presLayoutVars>
          <dgm:chMax val="0"/>
          <dgm:bulletEnabled val="1"/>
        </dgm:presLayoutVars>
      </dgm:prSet>
      <dgm:spPr/>
    </dgm:pt>
    <dgm:pt modelId="{C15C9287-8165-47A5-AD36-8FC229021D50}" type="pres">
      <dgm:prSet presAssocID="{610D7DE5-EE6F-471E-BC71-21F0523CD5F7}" presName="spacer" presStyleCnt="0"/>
      <dgm:spPr/>
    </dgm:pt>
    <dgm:pt modelId="{C9719DF9-3E78-4D77-8499-8D4D2BD1A081}" type="pres">
      <dgm:prSet presAssocID="{46160946-A3DC-4903-9A39-3FE2F19E199F}" presName="parentText" presStyleLbl="node1" presStyleIdx="3" presStyleCnt="4">
        <dgm:presLayoutVars>
          <dgm:chMax val="0"/>
          <dgm:bulletEnabled val="1"/>
        </dgm:presLayoutVars>
      </dgm:prSet>
      <dgm:spPr/>
    </dgm:pt>
  </dgm:ptLst>
  <dgm:cxnLst>
    <dgm:cxn modelId="{2E356413-0F7A-4825-B59C-DA4C0E61454B}" type="presOf" srcId="{06E754F9-917B-4B26-B0E2-C88F48157160}" destId="{DA6D87EC-FAB2-4EDF-8EA9-8B6F711C06C9}" srcOrd="0" destOrd="0" presId="urn:microsoft.com/office/officeart/2005/8/layout/vList2"/>
    <dgm:cxn modelId="{2927EB56-4C8D-4194-A2A8-B432293E7D8B}" srcId="{DC13E2E2-462B-4025-BF76-6943619A906D}" destId="{E30D70D0-732A-4A0C-B2DB-663F3967C7ED}" srcOrd="2" destOrd="0" parTransId="{0B43F9C4-BDE9-4A40-9CA6-92EB57D56D41}" sibTransId="{610D7DE5-EE6F-471E-BC71-21F0523CD5F7}"/>
    <dgm:cxn modelId="{FA91C178-097A-47C8-88B2-5FC080C3B3E4}" type="presOf" srcId="{E30D70D0-732A-4A0C-B2DB-663F3967C7ED}" destId="{EDAF19CE-7A6B-497A-B33E-EAA8A2DFB4A9}" srcOrd="0" destOrd="0" presId="urn:microsoft.com/office/officeart/2005/8/layout/vList2"/>
    <dgm:cxn modelId="{233A14BA-8242-4E0C-8C74-3A1A77D56525}" srcId="{DC13E2E2-462B-4025-BF76-6943619A906D}" destId="{46160946-A3DC-4903-9A39-3FE2F19E199F}" srcOrd="3" destOrd="0" parTransId="{BCF5616F-DA88-49E3-828D-59A734024678}" sibTransId="{06E0E3AA-D885-4020-AAEE-9922F80FB5A2}"/>
    <dgm:cxn modelId="{AF1549BD-1D5B-4AE3-9724-22E046EA2130}" type="presOf" srcId="{46160946-A3DC-4903-9A39-3FE2F19E199F}" destId="{C9719DF9-3E78-4D77-8499-8D4D2BD1A081}" srcOrd="0" destOrd="0" presId="urn:microsoft.com/office/officeart/2005/8/layout/vList2"/>
    <dgm:cxn modelId="{05603FCF-8DA7-43F2-B601-F8A426205052}" type="presOf" srcId="{DC13E2E2-462B-4025-BF76-6943619A906D}" destId="{F3EC12D2-CB5E-4BCF-ADA9-AD94FFC62B50}" srcOrd="0" destOrd="0" presId="urn:microsoft.com/office/officeart/2005/8/layout/vList2"/>
    <dgm:cxn modelId="{62C345DF-C314-4C3C-A3D9-F8B9B409EE0D}" type="presOf" srcId="{D06535B3-E6B7-4F75-82E5-B8FF6BA41BA3}" destId="{7267DACC-AC84-40A4-886F-CE06B0A75DA4}" srcOrd="0" destOrd="0" presId="urn:microsoft.com/office/officeart/2005/8/layout/vList2"/>
    <dgm:cxn modelId="{7E99D5FE-7496-4114-B164-234E96BB67FD}" srcId="{DC13E2E2-462B-4025-BF76-6943619A906D}" destId="{D06535B3-E6B7-4F75-82E5-B8FF6BA41BA3}" srcOrd="0" destOrd="0" parTransId="{1A10FC5F-FBD3-42E9-A8F4-9399A6763284}" sibTransId="{A7696B6E-5B13-4F35-BE59-7D1932FBE180}"/>
    <dgm:cxn modelId="{31026AFF-1975-4936-9A9F-D547EAB4DF9D}" srcId="{DC13E2E2-462B-4025-BF76-6943619A906D}" destId="{06E754F9-917B-4B26-B0E2-C88F48157160}" srcOrd="1" destOrd="0" parTransId="{B6553DFC-4679-4372-8907-ED52A78A2CB1}" sibTransId="{DF9E7C4A-E50A-4D9F-A32C-63BDD5019214}"/>
    <dgm:cxn modelId="{42F16BB7-FE80-4A59-8520-F543B6021A1E}" type="presParOf" srcId="{F3EC12D2-CB5E-4BCF-ADA9-AD94FFC62B50}" destId="{7267DACC-AC84-40A4-886F-CE06B0A75DA4}" srcOrd="0" destOrd="0" presId="urn:microsoft.com/office/officeart/2005/8/layout/vList2"/>
    <dgm:cxn modelId="{B6B891DB-5578-43E6-82EC-D8FDCCF9F9BE}" type="presParOf" srcId="{F3EC12D2-CB5E-4BCF-ADA9-AD94FFC62B50}" destId="{C3652C5D-A225-435C-B6AC-C112A079EDE2}" srcOrd="1" destOrd="0" presId="urn:microsoft.com/office/officeart/2005/8/layout/vList2"/>
    <dgm:cxn modelId="{5FD40A36-6D7E-4634-955B-3A1FB6C72B19}" type="presParOf" srcId="{F3EC12D2-CB5E-4BCF-ADA9-AD94FFC62B50}" destId="{DA6D87EC-FAB2-4EDF-8EA9-8B6F711C06C9}" srcOrd="2" destOrd="0" presId="urn:microsoft.com/office/officeart/2005/8/layout/vList2"/>
    <dgm:cxn modelId="{27DB3E5B-C600-43EA-A036-C2FACF60314B}" type="presParOf" srcId="{F3EC12D2-CB5E-4BCF-ADA9-AD94FFC62B50}" destId="{E4E824A2-069D-4AD6-BE3B-E4CF1F3DE7F5}" srcOrd="3" destOrd="0" presId="urn:microsoft.com/office/officeart/2005/8/layout/vList2"/>
    <dgm:cxn modelId="{1B2F5E22-FC8E-4FC5-BD75-0DB41EEB4026}" type="presParOf" srcId="{F3EC12D2-CB5E-4BCF-ADA9-AD94FFC62B50}" destId="{EDAF19CE-7A6B-497A-B33E-EAA8A2DFB4A9}" srcOrd="4" destOrd="0" presId="urn:microsoft.com/office/officeart/2005/8/layout/vList2"/>
    <dgm:cxn modelId="{BBB14C63-2151-4C9E-AFE9-60569E29746A}" type="presParOf" srcId="{F3EC12D2-CB5E-4BCF-ADA9-AD94FFC62B50}" destId="{C15C9287-8165-47A5-AD36-8FC229021D50}" srcOrd="5" destOrd="0" presId="urn:microsoft.com/office/officeart/2005/8/layout/vList2"/>
    <dgm:cxn modelId="{09A48F3B-D8E3-4868-9932-5F5A8F450F84}" type="presParOf" srcId="{F3EC12D2-CB5E-4BCF-ADA9-AD94FFC62B50}" destId="{C9719DF9-3E78-4D77-8499-8D4D2BD1A081}" srcOrd="6"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6ED5313-0028-4E49-939E-A1983A8B399A}" type="doc">
      <dgm:prSet loTypeId="urn:microsoft.com/office/officeart/2005/8/layout/vList2" loCatId="list" qsTypeId="urn:microsoft.com/office/officeart/2005/8/quickstyle/simple4" qsCatId="simple" csTypeId="urn:microsoft.com/office/officeart/2005/8/colors/accent0_3" csCatId="mainScheme"/>
      <dgm:spPr/>
      <dgm:t>
        <a:bodyPr/>
        <a:lstStyle/>
        <a:p>
          <a:endParaRPr lang="en-US"/>
        </a:p>
      </dgm:t>
    </dgm:pt>
    <dgm:pt modelId="{0C8F615E-FFC5-490A-B118-BEF37DE550B0}">
      <dgm:prSet/>
      <dgm:spPr/>
      <dgm:t>
        <a:bodyPr/>
        <a:lstStyle/>
        <a:p>
          <a:r>
            <a:rPr lang="en-IN"/>
            <a:t>Cannot model discrete data</a:t>
          </a:r>
          <a:endParaRPr lang="en-US"/>
        </a:p>
      </dgm:t>
    </dgm:pt>
    <dgm:pt modelId="{BE16CA62-4013-4FA1-BFF3-EC69D7E27CD8}" type="parTrans" cxnId="{8E4562CA-F01D-4887-849E-831A1007FEE7}">
      <dgm:prSet/>
      <dgm:spPr/>
      <dgm:t>
        <a:bodyPr/>
        <a:lstStyle/>
        <a:p>
          <a:endParaRPr lang="en-US"/>
        </a:p>
      </dgm:t>
    </dgm:pt>
    <dgm:pt modelId="{460D482A-8C89-44A9-9F7E-34A43011B7AF}" type="sibTrans" cxnId="{8E4562CA-F01D-4887-849E-831A1007FEE7}">
      <dgm:prSet/>
      <dgm:spPr/>
      <dgm:t>
        <a:bodyPr/>
        <a:lstStyle/>
        <a:p>
          <a:endParaRPr lang="en-US"/>
        </a:p>
      </dgm:t>
    </dgm:pt>
    <dgm:pt modelId="{8267E6A9-CEBB-4308-B074-CD4DC279BA10}">
      <dgm:prSet/>
      <dgm:spPr/>
      <dgm:t>
        <a:bodyPr/>
        <a:lstStyle/>
        <a:p>
          <a:r>
            <a:rPr lang="en-IN"/>
            <a:t>No method to check if the generated samples are better than other methods.</a:t>
          </a:r>
          <a:endParaRPr lang="en-US"/>
        </a:p>
      </dgm:t>
    </dgm:pt>
    <dgm:pt modelId="{FD20C8B6-21BB-439C-843A-0F0069F3BF0D}" type="parTrans" cxnId="{E8E9D36E-C226-442D-9300-76D1A3A95D44}">
      <dgm:prSet/>
      <dgm:spPr/>
      <dgm:t>
        <a:bodyPr/>
        <a:lstStyle/>
        <a:p>
          <a:endParaRPr lang="en-US"/>
        </a:p>
      </dgm:t>
    </dgm:pt>
    <dgm:pt modelId="{97F30109-E6A1-4C66-9670-7BD10AFE844F}" type="sibTrans" cxnId="{E8E9D36E-C226-442D-9300-76D1A3A95D44}">
      <dgm:prSet/>
      <dgm:spPr/>
      <dgm:t>
        <a:bodyPr/>
        <a:lstStyle/>
        <a:p>
          <a:endParaRPr lang="en-US"/>
        </a:p>
      </dgm:t>
    </dgm:pt>
    <dgm:pt modelId="{A183B8CB-87A4-4403-99EE-01F658ADC414}">
      <dgm:prSet/>
      <dgm:spPr/>
      <dgm:t>
        <a:bodyPr/>
        <a:lstStyle/>
        <a:p>
          <a:r>
            <a:rPr lang="en-IN"/>
            <a:t>Produces higher variance</a:t>
          </a:r>
          <a:endParaRPr lang="en-US"/>
        </a:p>
      </dgm:t>
    </dgm:pt>
    <dgm:pt modelId="{3E63C1E5-9466-4C37-9C5B-876A2EC11620}" type="parTrans" cxnId="{7403B673-BE62-49DC-862A-93A92D72F6F5}">
      <dgm:prSet/>
      <dgm:spPr/>
      <dgm:t>
        <a:bodyPr/>
        <a:lstStyle/>
        <a:p>
          <a:endParaRPr lang="en-US"/>
        </a:p>
      </dgm:t>
    </dgm:pt>
    <dgm:pt modelId="{34693247-6473-463D-8FD0-286FADCE7994}" type="sibTrans" cxnId="{7403B673-BE62-49DC-862A-93A92D72F6F5}">
      <dgm:prSet/>
      <dgm:spPr/>
      <dgm:t>
        <a:bodyPr/>
        <a:lstStyle/>
        <a:p>
          <a:endParaRPr lang="en-US"/>
        </a:p>
      </dgm:t>
    </dgm:pt>
    <dgm:pt modelId="{9C4977E8-F845-4FE9-BA7B-FF3B64520D23}">
      <dgm:prSet/>
      <dgm:spPr/>
      <dgm:t>
        <a:bodyPr/>
        <a:lstStyle/>
        <a:p>
          <a:r>
            <a:rPr lang="en-IN"/>
            <a:t>Does not perform well in high dimensional spaces</a:t>
          </a:r>
          <a:endParaRPr lang="en-US"/>
        </a:p>
      </dgm:t>
    </dgm:pt>
    <dgm:pt modelId="{509A3FC5-DF01-450C-B231-030C6DCD6C6B}" type="parTrans" cxnId="{5BD5249C-FA7B-47AB-94D9-8A29849CB176}">
      <dgm:prSet/>
      <dgm:spPr/>
      <dgm:t>
        <a:bodyPr/>
        <a:lstStyle/>
        <a:p>
          <a:endParaRPr lang="en-US"/>
        </a:p>
      </dgm:t>
    </dgm:pt>
    <dgm:pt modelId="{080EE88F-AE15-495D-A50F-008B718D9979}" type="sibTrans" cxnId="{5BD5249C-FA7B-47AB-94D9-8A29849CB176}">
      <dgm:prSet/>
      <dgm:spPr/>
      <dgm:t>
        <a:bodyPr/>
        <a:lstStyle/>
        <a:p>
          <a:endParaRPr lang="en-US"/>
        </a:p>
      </dgm:t>
    </dgm:pt>
    <dgm:pt modelId="{4A183A7C-0D46-4E85-A1A8-A0A0B4862D22}">
      <dgm:prSet/>
      <dgm:spPr/>
      <dgm:t>
        <a:bodyPr/>
        <a:lstStyle/>
        <a:p>
          <a:r>
            <a:rPr lang="en-IN"/>
            <a:t>There is no explicit representation of  p</a:t>
          </a:r>
          <a:r>
            <a:rPr lang="en-IN" baseline="-25000"/>
            <a:t>g</a:t>
          </a:r>
          <a:r>
            <a:rPr lang="en-IN"/>
            <a:t>(x) – probability distribution of x samples</a:t>
          </a:r>
          <a:endParaRPr lang="en-US"/>
        </a:p>
      </dgm:t>
    </dgm:pt>
    <dgm:pt modelId="{2A867104-D0CC-49C0-BBEF-67907E6A57EC}" type="parTrans" cxnId="{CEEB55D2-8B18-4CB7-8516-BBD7964D1D01}">
      <dgm:prSet/>
      <dgm:spPr/>
      <dgm:t>
        <a:bodyPr/>
        <a:lstStyle/>
        <a:p>
          <a:endParaRPr lang="en-US"/>
        </a:p>
      </dgm:t>
    </dgm:pt>
    <dgm:pt modelId="{888AFFE5-C022-432C-A5CA-60BA213E114A}" type="sibTrans" cxnId="{CEEB55D2-8B18-4CB7-8516-BBD7964D1D01}">
      <dgm:prSet/>
      <dgm:spPr/>
      <dgm:t>
        <a:bodyPr/>
        <a:lstStyle/>
        <a:p>
          <a:endParaRPr lang="en-US"/>
        </a:p>
      </dgm:t>
    </dgm:pt>
    <dgm:pt modelId="{ADEAE106-381B-4E89-885B-34B0C8C59BF6}">
      <dgm:prSet/>
      <dgm:spPr/>
      <dgm:t>
        <a:bodyPr/>
        <a:lstStyle/>
        <a:p>
          <a:r>
            <a:rPr lang="en-IN"/>
            <a:t>D must be synchronized well with G during training</a:t>
          </a:r>
          <a:endParaRPr lang="en-US"/>
        </a:p>
      </dgm:t>
    </dgm:pt>
    <dgm:pt modelId="{B150064C-49F7-41DB-9EFB-AB326367ABDD}" type="parTrans" cxnId="{C3AD59C0-523E-41C4-AF5D-8F379EF68C8E}">
      <dgm:prSet/>
      <dgm:spPr/>
      <dgm:t>
        <a:bodyPr/>
        <a:lstStyle/>
        <a:p>
          <a:endParaRPr lang="en-US"/>
        </a:p>
      </dgm:t>
    </dgm:pt>
    <dgm:pt modelId="{431D4EA0-EA38-4BB7-B855-B3A87850460C}" type="sibTrans" cxnId="{C3AD59C0-523E-41C4-AF5D-8F379EF68C8E}">
      <dgm:prSet/>
      <dgm:spPr/>
      <dgm:t>
        <a:bodyPr/>
        <a:lstStyle/>
        <a:p>
          <a:endParaRPr lang="en-US"/>
        </a:p>
      </dgm:t>
    </dgm:pt>
    <dgm:pt modelId="{25EC1DC6-DC85-4304-880A-DB94BB0CBB43}" type="pres">
      <dgm:prSet presAssocID="{56ED5313-0028-4E49-939E-A1983A8B399A}" presName="linear" presStyleCnt="0">
        <dgm:presLayoutVars>
          <dgm:animLvl val="lvl"/>
          <dgm:resizeHandles val="exact"/>
        </dgm:presLayoutVars>
      </dgm:prSet>
      <dgm:spPr/>
    </dgm:pt>
    <dgm:pt modelId="{087CBE0A-5B21-4476-BBF9-E007F25B9B43}" type="pres">
      <dgm:prSet presAssocID="{0C8F615E-FFC5-490A-B118-BEF37DE550B0}" presName="parentText" presStyleLbl="node1" presStyleIdx="0" presStyleCnt="6">
        <dgm:presLayoutVars>
          <dgm:chMax val="0"/>
          <dgm:bulletEnabled val="1"/>
        </dgm:presLayoutVars>
      </dgm:prSet>
      <dgm:spPr/>
    </dgm:pt>
    <dgm:pt modelId="{DC769E4D-CCDA-4AD9-A719-B1B99CBE80D6}" type="pres">
      <dgm:prSet presAssocID="{460D482A-8C89-44A9-9F7E-34A43011B7AF}" presName="spacer" presStyleCnt="0"/>
      <dgm:spPr/>
    </dgm:pt>
    <dgm:pt modelId="{E45C8DDE-F133-416B-8201-FF348128F681}" type="pres">
      <dgm:prSet presAssocID="{8267E6A9-CEBB-4308-B074-CD4DC279BA10}" presName="parentText" presStyleLbl="node1" presStyleIdx="1" presStyleCnt="6">
        <dgm:presLayoutVars>
          <dgm:chMax val="0"/>
          <dgm:bulletEnabled val="1"/>
        </dgm:presLayoutVars>
      </dgm:prSet>
      <dgm:spPr/>
    </dgm:pt>
    <dgm:pt modelId="{F0844831-59CF-4B0D-AA68-6D3EFBD58FE9}" type="pres">
      <dgm:prSet presAssocID="{97F30109-E6A1-4C66-9670-7BD10AFE844F}" presName="spacer" presStyleCnt="0"/>
      <dgm:spPr/>
    </dgm:pt>
    <dgm:pt modelId="{E9AA27CD-FE56-4532-B8F3-6CA002F837EF}" type="pres">
      <dgm:prSet presAssocID="{A183B8CB-87A4-4403-99EE-01F658ADC414}" presName="parentText" presStyleLbl="node1" presStyleIdx="2" presStyleCnt="6">
        <dgm:presLayoutVars>
          <dgm:chMax val="0"/>
          <dgm:bulletEnabled val="1"/>
        </dgm:presLayoutVars>
      </dgm:prSet>
      <dgm:spPr/>
    </dgm:pt>
    <dgm:pt modelId="{4E6DDB67-E9AD-4AEC-9997-9734396143FD}" type="pres">
      <dgm:prSet presAssocID="{34693247-6473-463D-8FD0-286FADCE7994}" presName="spacer" presStyleCnt="0"/>
      <dgm:spPr/>
    </dgm:pt>
    <dgm:pt modelId="{5DFBF34D-3FD4-4893-977D-DD5D0E5B8FA0}" type="pres">
      <dgm:prSet presAssocID="{9C4977E8-F845-4FE9-BA7B-FF3B64520D23}" presName="parentText" presStyleLbl="node1" presStyleIdx="3" presStyleCnt="6">
        <dgm:presLayoutVars>
          <dgm:chMax val="0"/>
          <dgm:bulletEnabled val="1"/>
        </dgm:presLayoutVars>
      </dgm:prSet>
      <dgm:spPr/>
    </dgm:pt>
    <dgm:pt modelId="{2B1546B6-8A8C-49ED-93C8-5BBF93542A6D}" type="pres">
      <dgm:prSet presAssocID="{080EE88F-AE15-495D-A50F-008B718D9979}" presName="spacer" presStyleCnt="0"/>
      <dgm:spPr/>
    </dgm:pt>
    <dgm:pt modelId="{FB1218FB-D61A-4E95-ACFE-D245EC93D1A4}" type="pres">
      <dgm:prSet presAssocID="{4A183A7C-0D46-4E85-A1A8-A0A0B4862D22}" presName="parentText" presStyleLbl="node1" presStyleIdx="4" presStyleCnt="6">
        <dgm:presLayoutVars>
          <dgm:chMax val="0"/>
          <dgm:bulletEnabled val="1"/>
        </dgm:presLayoutVars>
      </dgm:prSet>
      <dgm:spPr/>
    </dgm:pt>
    <dgm:pt modelId="{CAE5137A-CB68-42D8-9125-E6BD8F4BB8F5}" type="pres">
      <dgm:prSet presAssocID="{888AFFE5-C022-432C-A5CA-60BA213E114A}" presName="spacer" presStyleCnt="0"/>
      <dgm:spPr/>
    </dgm:pt>
    <dgm:pt modelId="{EB7193F0-4168-486D-9E8D-36E76CC71B52}" type="pres">
      <dgm:prSet presAssocID="{ADEAE106-381B-4E89-885B-34B0C8C59BF6}" presName="parentText" presStyleLbl="node1" presStyleIdx="5" presStyleCnt="6">
        <dgm:presLayoutVars>
          <dgm:chMax val="0"/>
          <dgm:bulletEnabled val="1"/>
        </dgm:presLayoutVars>
      </dgm:prSet>
      <dgm:spPr/>
    </dgm:pt>
  </dgm:ptLst>
  <dgm:cxnLst>
    <dgm:cxn modelId="{95A46F07-8468-4F55-92DB-BCAF1DC50146}" type="presOf" srcId="{0C8F615E-FFC5-490A-B118-BEF37DE550B0}" destId="{087CBE0A-5B21-4476-BBF9-E007F25B9B43}" srcOrd="0" destOrd="0" presId="urn:microsoft.com/office/officeart/2005/8/layout/vList2"/>
    <dgm:cxn modelId="{E8E9D36E-C226-442D-9300-76D1A3A95D44}" srcId="{56ED5313-0028-4E49-939E-A1983A8B399A}" destId="{8267E6A9-CEBB-4308-B074-CD4DC279BA10}" srcOrd="1" destOrd="0" parTransId="{FD20C8B6-21BB-439C-843A-0F0069F3BF0D}" sibTransId="{97F30109-E6A1-4C66-9670-7BD10AFE844F}"/>
    <dgm:cxn modelId="{7403B673-BE62-49DC-862A-93A92D72F6F5}" srcId="{56ED5313-0028-4E49-939E-A1983A8B399A}" destId="{A183B8CB-87A4-4403-99EE-01F658ADC414}" srcOrd="2" destOrd="0" parTransId="{3E63C1E5-9466-4C37-9C5B-876A2EC11620}" sibTransId="{34693247-6473-463D-8FD0-286FADCE7994}"/>
    <dgm:cxn modelId="{B6F13F94-54B4-43E0-AFBB-11B93721A9E0}" type="presOf" srcId="{4A183A7C-0D46-4E85-A1A8-A0A0B4862D22}" destId="{FB1218FB-D61A-4E95-ACFE-D245EC93D1A4}" srcOrd="0" destOrd="0" presId="urn:microsoft.com/office/officeart/2005/8/layout/vList2"/>
    <dgm:cxn modelId="{19B32C9A-6BE5-42A6-B6BC-97CFC1F16295}" type="presOf" srcId="{8267E6A9-CEBB-4308-B074-CD4DC279BA10}" destId="{E45C8DDE-F133-416B-8201-FF348128F681}" srcOrd="0" destOrd="0" presId="urn:microsoft.com/office/officeart/2005/8/layout/vList2"/>
    <dgm:cxn modelId="{5BD5249C-FA7B-47AB-94D9-8A29849CB176}" srcId="{56ED5313-0028-4E49-939E-A1983A8B399A}" destId="{9C4977E8-F845-4FE9-BA7B-FF3B64520D23}" srcOrd="3" destOrd="0" parTransId="{509A3FC5-DF01-450C-B231-030C6DCD6C6B}" sibTransId="{080EE88F-AE15-495D-A50F-008B718D9979}"/>
    <dgm:cxn modelId="{EED145AB-B284-432B-B35F-5E7DCFD67FD9}" type="presOf" srcId="{56ED5313-0028-4E49-939E-A1983A8B399A}" destId="{25EC1DC6-DC85-4304-880A-DB94BB0CBB43}" srcOrd="0" destOrd="0" presId="urn:microsoft.com/office/officeart/2005/8/layout/vList2"/>
    <dgm:cxn modelId="{624404BD-9813-44C5-8E6F-6EEE26178763}" type="presOf" srcId="{ADEAE106-381B-4E89-885B-34B0C8C59BF6}" destId="{EB7193F0-4168-486D-9E8D-36E76CC71B52}" srcOrd="0" destOrd="0" presId="urn:microsoft.com/office/officeart/2005/8/layout/vList2"/>
    <dgm:cxn modelId="{C3AD59C0-523E-41C4-AF5D-8F379EF68C8E}" srcId="{56ED5313-0028-4E49-939E-A1983A8B399A}" destId="{ADEAE106-381B-4E89-885B-34B0C8C59BF6}" srcOrd="5" destOrd="0" parTransId="{B150064C-49F7-41DB-9EFB-AB326367ABDD}" sibTransId="{431D4EA0-EA38-4BB7-B855-B3A87850460C}"/>
    <dgm:cxn modelId="{8E4562CA-F01D-4887-849E-831A1007FEE7}" srcId="{56ED5313-0028-4E49-939E-A1983A8B399A}" destId="{0C8F615E-FFC5-490A-B118-BEF37DE550B0}" srcOrd="0" destOrd="0" parTransId="{BE16CA62-4013-4FA1-BFF3-EC69D7E27CD8}" sibTransId="{460D482A-8C89-44A9-9F7E-34A43011B7AF}"/>
    <dgm:cxn modelId="{CEEB55D2-8B18-4CB7-8516-BBD7964D1D01}" srcId="{56ED5313-0028-4E49-939E-A1983A8B399A}" destId="{4A183A7C-0D46-4E85-A1A8-A0A0B4862D22}" srcOrd="4" destOrd="0" parTransId="{2A867104-D0CC-49C0-BBEF-67907E6A57EC}" sibTransId="{888AFFE5-C022-432C-A5CA-60BA213E114A}"/>
    <dgm:cxn modelId="{5BBFB1D4-18BE-422D-8C37-625E8A58EC9A}" type="presOf" srcId="{9C4977E8-F845-4FE9-BA7B-FF3B64520D23}" destId="{5DFBF34D-3FD4-4893-977D-DD5D0E5B8FA0}" srcOrd="0" destOrd="0" presId="urn:microsoft.com/office/officeart/2005/8/layout/vList2"/>
    <dgm:cxn modelId="{533AEEF1-DE67-4C2E-A14D-E317B174D513}" type="presOf" srcId="{A183B8CB-87A4-4403-99EE-01F658ADC414}" destId="{E9AA27CD-FE56-4532-B8F3-6CA002F837EF}" srcOrd="0" destOrd="0" presId="urn:microsoft.com/office/officeart/2005/8/layout/vList2"/>
    <dgm:cxn modelId="{0BCE8349-3068-4EDD-A5DF-A4F24E0940F6}" type="presParOf" srcId="{25EC1DC6-DC85-4304-880A-DB94BB0CBB43}" destId="{087CBE0A-5B21-4476-BBF9-E007F25B9B43}" srcOrd="0" destOrd="0" presId="urn:microsoft.com/office/officeart/2005/8/layout/vList2"/>
    <dgm:cxn modelId="{4F317334-D8D5-4B72-99A0-1D0EB16B88FD}" type="presParOf" srcId="{25EC1DC6-DC85-4304-880A-DB94BB0CBB43}" destId="{DC769E4D-CCDA-4AD9-A719-B1B99CBE80D6}" srcOrd="1" destOrd="0" presId="urn:microsoft.com/office/officeart/2005/8/layout/vList2"/>
    <dgm:cxn modelId="{D1D2C21C-1E8F-4FEA-BF35-5987C2C89ECE}" type="presParOf" srcId="{25EC1DC6-DC85-4304-880A-DB94BB0CBB43}" destId="{E45C8DDE-F133-416B-8201-FF348128F681}" srcOrd="2" destOrd="0" presId="urn:microsoft.com/office/officeart/2005/8/layout/vList2"/>
    <dgm:cxn modelId="{C8C39EFA-716A-4180-B1EB-C3C83B6A749F}" type="presParOf" srcId="{25EC1DC6-DC85-4304-880A-DB94BB0CBB43}" destId="{F0844831-59CF-4B0D-AA68-6D3EFBD58FE9}" srcOrd="3" destOrd="0" presId="urn:microsoft.com/office/officeart/2005/8/layout/vList2"/>
    <dgm:cxn modelId="{E5FFCD2A-1E8C-4E39-AD6D-B82A37BCB8C1}" type="presParOf" srcId="{25EC1DC6-DC85-4304-880A-DB94BB0CBB43}" destId="{E9AA27CD-FE56-4532-B8F3-6CA002F837EF}" srcOrd="4" destOrd="0" presId="urn:microsoft.com/office/officeart/2005/8/layout/vList2"/>
    <dgm:cxn modelId="{F2EF2E4C-753E-445A-B2F4-B2AC21AEA3F4}" type="presParOf" srcId="{25EC1DC6-DC85-4304-880A-DB94BB0CBB43}" destId="{4E6DDB67-E9AD-4AEC-9997-9734396143FD}" srcOrd="5" destOrd="0" presId="urn:microsoft.com/office/officeart/2005/8/layout/vList2"/>
    <dgm:cxn modelId="{03E94612-3E27-4A8D-B0F4-C547A925D47C}" type="presParOf" srcId="{25EC1DC6-DC85-4304-880A-DB94BB0CBB43}" destId="{5DFBF34D-3FD4-4893-977D-DD5D0E5B8FA0}" srcOrd="6" destOrd="0" presId="urn:microsoft.com/office/officeart/2005/8/layout/vList2"/>
    <dgm:cxn modelId="{004D67EF-63C1-4E9F-8136-0AF344997090}" type="presParOf" srcId="{25EC1DC6-DC85-4304-880A-DB94BB0CBB43}" destId="{2B1546B6-8A8C-49ED-93C8-5BBF93542A6D}" srcOrd="7" destOrd="0" presId="urn:microsoft.com/office/officeart/2005/8/layout/vList2"/>
    <dgm:cxn modelId="{963A1402-4CD8-46D7-900B-D58C94F72D23}" type="presParOf" srcId="{25EC1DC6-DC85-4304-880A-DB94BB0CBB43}" destId="{FB1218FB-D61A-4E95-ACFE-D245EC93D1A4}" srcOrd="8" destOrd="0" presId="urn:microsoft.com/office/officeart/2005/8/layout/vList2"/>
    <dgm:cxn modelId="{6B7ECFF3-7DA9-4339-8A24-C5507832B270}" type="presParOf" srcId="{25EC1DC6-DC85-4304-880A-DB94BB0CBB43}" destId="{CAE5137A-CB68-42D8-9125-E6BD8F4BB8F5}" srcOrd="9" destOrd="0" presId="urn:microsoft.com/office/officeart/2005/8/layout/vList2"/>
    <dgm:cxn modelId="{019D4422-4564-4376-9794-8FDD8FB79598}" type="presParOf" srcId="{25EC1DC6-DC85-4304-880A-DB94BB0CBB43}" destId="{EB7193F0-4168-486D-9E8D-36E76CC71B52}" srcOrd="1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479F1E-F230-4757-BDE5-32F3821F4F5D}">
      <dsp:nvSpPr>
        <dsp:cNvPr id="0" name=""/>
        <dsp:cNvSpPr/>
      </dsp:nvSpPr>
      <dsp:spPr>
        <a:xfrm>
          <a:off x="0" y="2526380"/>
          <a:ext cx="4136123" cy="16575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GB" sz="3000" kern="1200"/>
            <a:t>Applications:</a:t>
          </a:r>
          <a:endParaRPr lang="en-IN" sz="3000" kern="1200"/>
        </a:p>
      </dsp:txBody>
      <dsp:txXfrm>
        <a:off x="0" y="2526380"/>
        <a:ext cx="4136123" cy="895092"/>
      </dsp:txXfrm>
    </dsp:sp>
    <dsp:sp modelId="{918B708A-52F6-4EEB-875F-503C6B470D99}">
      <dsp:nvSpPr>
        <dsp:cNvPr id="0" name=""/>
        <dsp:cNvSpPr/>
      </dsp:nvSpPr>
      <dsp:spPr>
        <a:xfrm>
          <a:off x="0" y="3388321"/>
          <a:ext cx="2068061" cy="76248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GB" sz="1300" kern="1200"/>
            <a:t>Take a bunch of points and infer a density function that describes probability distribution</a:t>
          </a:r>
          <a:endParaRPr lang="en-IN" sz="1300" kern="1200"/>
        </a:p>
      </dsp:txBody>
      <dsp:txXfrm>
        <a:off x="0" y="3388321"/>
        <a:ext cx="2068061" cy="762486"/>
      </dsp:txXfrm>
    </dsp:sp>
    <dsp:sp modelId="{F680E033-9629-4F96-931D-566FAB372C43}">
      <dsp:nvSpPr>
        <dsp:cNvPr id="0" name=""/>
        <dsp:cNvSpPr/>
      </dsp:nvSpPr>
      <dsp:spPr>
        <a:xfrm>
          <a:off x="2068061" y="3388321"/>
          <a:ext cx="2068061" cy="76248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GB" sz="1300" kern="1200"/>
            <a:t>Use some training examples to generate more examples from the same distribution</a:t>
          </a:r>
          <a:endParaRPr lang="en-IN" sz="1300" kern="1200"/>
        </a:p>
      </dsp:txBody>
      <dsp:txXfrm>
        <a:off x="2068061" y="3388321"/>
        <a:ext cx="2068061" cy="762486"/>
      </dsp:txXfrm>
    </dsp:sp>
    <dsp:sp modelId="{9B22A7CD-3792-4AFA-A432-D160408C78C2}">
      <dsp:nvSpPr>
        <dsp:cNvPr id="0" name=""/>
        <dsp:cNvSpPr/>
      </dsp:nvSpPr>
      <dsp:spPr>
        <a:xfrm rot="10800000">
          <a:off x="0" y="0"/>
          <a:ext cx="4136123" cy="2549356"/>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GB" sz="3000" kern="1200"/>
            <a:t>Models that can generate new data instances</a:t>
          </a:r>
          <a:endParaRPr lang="en-IN" sz="3000" kern="1200"/>
        </a:p>
      </dsp:txBody>
      <dsp:txXfrm rot="10800000">
        <a:off x="0" y="0"/>
        <a:ext cx="4136123" cy="16564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1D3C12-21B5-4CE0-B680-398EFA4C3837}">
      <dsp:nvSpPr>
        <dsp:cNvPr id="0" name=""/>
        <dsp:cNvSpPr/>
      </dsp:nvSpPr>
      <dsp:spPr>
        <a:xfrm>
          <a:off x="0" y="5777"/>
          <a:ext cx="3656289" cy="849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Taking sketches and turning them into photos</a:t>
          </a:r>
        </a:p>
      </dsp:txBody>
      <dsp:txXfrm>
        <a:off x="41465" y="47242"/>
        <a:ext cx="3573359" cy="766490"/>
      </dsp:txXfrm>
    </dsp:sp>
    <dsp:sp modelId="{E2E829E7-11A0-4B69-8427-21289FA09A87}">
      <dsp:nvSpPr>
        <dsp:cNvPr id="0" name=""/>
        <dsp:cNvSpPr/>
      </dsp:nvSpPr>
      <dsp:spPr>
        <a:xfrm>
          <a:off x="0" y="918557"/>
          <a:ext cx="3656289" cy="849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Ability to handle missing data</a:t>
          </a:r>
        </a:p>
      </dsp:txBody>
      <dsp:txXfrm>
        <a:off x="41465" y="960022"/>
        <a:ext cx="3573359" cy="766490"/>
      </dsp:txXfrm>
    </dsp:sp>
    <dsp:sp modelId="{9A632DCF-180C-4D5D-ADD8-438EB288223D}">
      <dsp:nvSpPr>
        <dsp:cNvPr id="0" name=""/>
        <dsp:cNvSpPr/>
      </dsp:nvSpPr>
      <dsp:spPr>
        <a:xfrm>
          <a:off x="0" y="1831337"/>
          <a:ext cx="3656289" cy="849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Multi-nodal operations</a:t>
          </a:r>
        </a:p>
      </dsp:txBody>
      <dsp:txXfrm>
        <a:off x="41465" y="1872802"/>
        <a:ext cx="3573359" cy="766490"/>
      </dsp:txXfrm>
    </dsp:sp>
    <dsp:sp modelId="{A8A258F7-3E1A-4484-BD18-E81FC2EAF2BF}">
      <dsp:nvSpPr>
        <dsp:cNvPr id="0" name=""/>
        <dsp:cNvSpPr/>
      </dsp:nvSpPr>
      <dsp:spPr>
        <a:xfrm>
          <a:off x="0" y="2744118"/>
          <a:ext cx="3656289" cy="849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Simulate possible futures</a:t>
          </a:r>
        </a:p>
      </dsp:txBody>
      <dsp:txXfrm>
        <a:off x="41465" y="2785583"/>
        <a:ext cx="3573359" cy="7664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FFCD1-3517-4A05-BEA4-88396385C027}">
      <dsp:nvSpPr>
        <dsp:cNvPr id="0" name=""/>
        <dsp:cNvSpPr/>
      </dsp:nvSpPr>
      <dsp:spPr>
        <a:xfrm>
          <a:off x="0" y="61796"/>
          <a:ext cx="5955658" cy="126360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Phrase whose usage is in flux</a:t>
          </a:r>
        </a:p>
      </dsp:txBody>
      <dsp:txXfrm>
        <a:off x="61684" y="123480"/>
        <a:ext cx="5832290" cy="1140232"/>
      </dsp:txXfrm>
    </dsp:sp>
    <dsp:sp modelId="{529FC0D8-A2F7-491B-B970-B0DCA85076E8}">
      <dsp:nvSpPr>
        <dsp:cNvPr id="0" name=""/>
        <dsp:cNvSpPr/>
      </dsp:nvSpPr>
      <dsp:spPr>
        <a:xfrm>
          <a:off x="0" y="1394516"/>
          <a:ext cx="5955658" cy="126360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Usage in paper: Training in worst case scenario, with inputs chosen by an adversary</a:t>
          </a:r>
          <a:endParaRPr lang="en-US" sz="2400" kern="1200"/>
        </a:p>
      </dsp:txBody>
      <dsp:txXfrm>
        <a:off x="61684" y="1456200"/>
        <a:ext cx="5832290" cy="1140232"/>
      </dsp:txXfrm>
    </dsp:sp>
    <dsp:sp modelId="{49C49C8B-1899-4407-93E0-C6BCDF6EC1FD}">
      <dsp:nvSpPr>
        <dsp:cNvPr id="0" name=""/>
        <dsp:cNvSpPr/>
      </dsp:nvSpPr>
      <dsp:spPr>
        <a:xfrm>
          <a:off x="0" y="2727236"/>
          <a:ext cx="5955658" cy="126360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An agent playing against a copy of itself in a board game</a:t>
          </a:r>
          <a:endParaRPr lang="en-US" sz="2400" kern="1200"/>
        </a:p>
      </dsp:txBody>
      <dsp:txXfrm>
        <a:off x="61684" y="2788920"/>
        <a:ext cx="5832290" cy="1140232"/>
      </dsp:txXfrm>
    </dsp:sp>
    <dsp:sp modelId="{46FB8AD2-090B-4A8F-941F-E6CE51EE8515}">
      <dsp:nvSpPr>
        <dsp:cNvPr id="0" name=""/>
        <dsp:cNvSpPr/>
      </dsp:nvSpPr>
      <dsp:spPr>
        <a:xfrm>
          <a:off x="0" y="4059957"/>
          <a:ext cx="5955658" cy="126360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Training Neural Networks on Adversarial examples</a:t>
          </a:r>
        </a:p>
      </dsp:txBody>
      <dsp:txXfrm>
        <a:off x="61684" y="4121641"/>
        <a:ext cx="5832290" cy="11402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30B7F5-A8AB-4C37-A3FE-0A0277947EC5}">
      <dsp:nvSpPr>
        <dsp:cNvPr id="0" name=""/>
        <dsp:cNvSpPr/>
      </dsp:nvSpPr>
      <dsp:spPr>
        <a:xfrm>
          <a:off x="0" y="81950"/>
          <a:ext cx="4080578" cy="9555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Implicit density based generative model</a:t>
          </a:r>
          <a:endParaRPr lang="en-IN" sz="1800" kern="1200"/>
        </a:p>
      </dsp:txBody>
      <dsp:txXfrm>
        <a:off x="46648" y="128598"/>
        <a:ext cx="3987282" cy="862301"/>
      </dsp:txXfrm>
    </dsp:sp>
    <dsp:sp modelId="{BBAC9F06-70E5-413C-8622-2D0F6AC57A60}">
      <dsp:nvSpPr>
        <dsp:cNvPr id="0" name=""/>
        <dsp:cNvSpPr/>
      </dsp:nvSpPr>
      <dsp:spPr>
        <a:xfrm>
          <a:off x="0" y="1089388"/>
          <a:ext cx="4080578" cy="9555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Explicit density – estimates true probability density function</a:t>
          </a:r>
          <a:endParaRPr lang="en-IN" sz="1800" kern="1200"/>
        </a:p>
      </dsp:txBody>
      <dsp:txXfrm>
        <a:off x="46648" y="1136036"/>
        <a:ext cx="3987282" cy="862301"/>
      </dsp:txXfrm>
    </dsp:sp>
    <dsp:sp modelId="{0A77620C-92EB-4D96-AC3A-3D3F18DDC49A}">
      <dsp:nvSpPr>
        <dsp:cNvPr id="0" name=""/>
        <dsp:cNvSpPr/>
      </dsp:nvSpPr>
      <dsp:spPr>
        <a:xfrm>
          <a:off x="0" y="2096825"/>
          <a:ext cx="4080578" cy="9555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Implicit density – Generates function that can draw samples from the true distribution</a:t>
          </a:r>
          <a:endParaRPr lang="en-IN" sz="1800" kern="1200"/>
        </a:p>
      </dsp:txBody>
      <dsp:txXfrm>
        <a:off x="46648" y="2143473"/>
        <a:ext cx="3987282" cy="8623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AD2A04-F148-46FF-AC28-5C357EBAA37E}">
      <dsp:nvSpPr>
        <dsp:cNvPr id="0" name=""/>
        <dsp:cNvSpPr/>
      </dsp:nvSpPr>
      <dsp:spPr>
        <a:xfrm>
          <a:off x="0" y="646976"/>
          <a:ext cx="5955658" cy="77220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Generative model pitted against a Discriminative Model</a:t>
          </a:r>
          <a:endParaRPr lang="en-US" sz="2000" kern="1200" dirty="0"/>
        </a:p>
      </dsp:txBody>
      <dsp:txXfrm>
        <a:off x="37696" y="684672"/>
        <a:ext cx="5880266" cy="696808"/>
      </dsp:txXfrm>
    </dsp:sp>
    <dsp:sp modelId="{AD2A3616-92CB-4A13-9B60-CAA4EDE61F49}">
      <dsp:nvSpPr>
        <dsp:cNvPr id="0" name=""/>
        <dsp:cNvSpPr/>
      </dsp:nvSpPr>
      <dsp:spPr>
        <a:xfrm>
          <a:off x="0" y="1476777"/>
          <a:ext cx="5955658" cy="77220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Discriminative model learns to determine actual data and data generated from distribution</a:t>
          </a:r>
          <a:endParaRPr lang="en-US" sz="2000" kern="1200"/>
        </a:p>
      </dsp:txBody>
      <dsp:txXfrm>
        <a:off x="37696" y="1514473"/>
        <a:ext cx="5880266" cy="696808"/>
      </dsp:txXfrm>
    </dsp:sp>
    <dsp:sp modelId="{C28CC294-464D-4711-A179-AAEA32B247EC}">
      <dsp:nvSpPr>
        <dsp:cNvPr id="0" name=""/>
        <dsp:cNvSpPr/>
      </dsp:nvSpPr>
      <dsp:spPr>
        <a:xfrm>
          <a:off x="0" y="2306577"/>
          <a:ext cx="5955658" cy="77220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Police and Counterfeiters example</a:t>
          </a:r>
          <a:endParaRPr lang="en-US" sz="2000" kern="1200"/>
        </a:p>
      </dsp:txBody>
      <dsp:txXfrm>
        <a:off x="37696" y="2344273"/>
        <a:ext cx="5880266" cy="696808"/>
      </dsp:txXfrm>
    </dsp:sp>
    <dsp:sp modelId="{191AFFE8-3F4D-454E-9D8C-B0A11A6766AA}">
      <dsp:nvSpPr>
        <dsp:cNvPr id="0" name=""/>
        <dsp:cNvSpPr/>
      </dsp:nvSpPr>
      <dsp:spPr>
        <a:xfrm>
          <a:off x="0" y="3136377"/>
          <a:ext cx="5955658" cy="77220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Both players are neural networks</a:t>
          </a:r>
          <a:endParaRPr lang="en-US" sz="2000" kern="1200"/>
        </a:p>
      </dsp:txBody>
      <dsp:txXfrm>
        <a:off x="37696" y="3174073"/>
        <a:ext cx="5880266" cy="696808"/>
      </dsp:txXfrm>
    </dsp:sp>
    <dsp:sp modelId="{A0FA069B-49FF-4A80-B399-E986BFE48A69}">
      <dsp:nvSpPr>
        <dsp:cNvPr id="0" name=""/>
        <dsp:cNvSpPr/>
      </dsp:nvSpPr>
      <dsp:spPr>
        <a:xfrm>
          <a:off x="0" y="3966177"/>
          <a:ext cx="5955658" cy="77220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Worst case input for one network is produced by another network</a:t>
          </a:r>
          <a:endParaRPr lang="en-US" sz="2000" kern="1200"/>
        </a:p>
      </dsp:txBody>
      <dsp:txXfrm>
        <a:off x="37696" y="4003873"/>
        <a:ext cx="5880266" cy="6968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B65DF1-4D0C-45D8-864F-3104E17B0F8F}">
      <dsp:nvSpPr>
        <dsp:cNvPr id="0" name=""/>
        <dsp:cNvSpPr/>
      </dsp:nvSpPr>
      <dsp:spPr>
        <a:xfrm>
          <a:off x="0" y="92223"/>
          <a:ext cx="3952513"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D – Discriminator Function</a:t>
          </a:r>
        </a:p>
      </dsp:txBody>
      <dsp:txXfrm>
        <a:off x="43693" y="135916"/>
        <a:ext cx="3865127" cy="807664"/>
      </dsp:txXfrm>
    </dsp:sp>
    <dsp:sp modelId="{99F5735B-7B46-4F61-96AE-C9706F037222}">
      <dsp:nvSpPr>
        <dsp:cNvPr id="0" name=""/>
        <dsp:cNvSpPr/>
      </dsp:nvSpPr>
      <dsp:spPr>
        <a:xfrm>
          <a:off x="0" y="1036233"/>
          <a:ext cx="3952513"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G – Generative model</a:t>
          </a:r>
        </a:p>
      </dsp:txBody>
      <dsp:txXfrm>
        <a:off x="43693" y="1079926"/>
        <a:ext cx="3865127" cy="807664"/>
      </dsp:txXfrm>
    </dsp:sp>
    <dsp:sp modelId="{B2E7535C-1A08-4EA3-B094-A00234D92757}">
      <dsp:nvSpPr>
        <dsp:cNvPr id="0" name=""/>
        <dsp:cNvSpPr/>
      </dsp:nvSpPr>
      <dsp:spPr>
        <a:xfrm>
          <a:off x="0" y="1980243"/>
          <a:ext cx="3952513"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Training procedure of G is to maximize the probability of D making a mistake.</a:t>
          </a:r>
        </a:p>
      </dsp:txBody>
      <dsp:txXfrm>
        <a:off x="43693" y="2023936"/>
        <a:ext cx="3865127" cy="807664"/>
      </dsp:txXfrm>
    </dsp:sp>
    <dsp:sp modelId="{F1395B8C-9D41-4C9C-8559-5AD8456A9967}">
      <dsp:nvSpPr>
        <dsp:cNvPr id="0" name=""/>
        <dsp:cNvSpPr/>
      </dsp:nvSpPr>
      <dsp:spPr>
        <a:xfrm>
          <a:off x="0" y="2924253"/>
          <a:ext cx="3952513"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Accomplished using Minmax Game</a:t>
          </a:r>
        </a:p>
      </dsp:txBody>
      <dsp:txXfrm>
        <a:off x="43693" y="2967946"/>
        <a:ext cx="3865127" cy="8076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7DACC-AC84-40A4-886F-CE06B0A75DA4}">
      <dsp:nvSpPr>
        <dsp:cNvPr id="0" name=""/>
        <dsp:cNvSpPr/>
      </dsp:nvSpPr>
      <dsp:spPr>
        <a:xfrm>
          <a:off x="0" y="506117"/>
          <a:ext cx="6261100" cy="108108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t>Use of Latent code – unlike fully visible belief nets</a:t>
          </a:r>
          <a:endParaRPr lang="en-US" sz="2800" kern="1200" dirty="0"/>
        </a:p>
      </dsp:txBody>
      <dsp:txXfrm>
        <a:off x="52774" y="558891"/>
        <a:ext cx="6155552" cy="975532"/>
      </dsp:txXfrm>
    </dsp:sp>
    <dsp:sp modelId="{DA6D87EC-FAB2-4EDF-8EA9-8B6F711C06C9}">
      <dsp:nvSpPr>
        <dsp:cNvPr id="0" name=""/>
        <dsp:cNvSpPr/>
      </dsp:nvSpPr>
      <dsp:spPr>
        <a:xfrm>
          <a:off x="0" y="1667837"/>
          <a:ext cx="6261100" cy="108108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t>Asymptotically consistent – Advantage over variational methods</a:t>
          </a:r>
          <a:endParaRPr lang="en-US" sz="2800" kern="1200" dirty="0"/>
        </a:p>
      </dsp:txBody>
      <dsp:txXfrm>
        <a:off x="52774" y="1720611"/>
        <a:ext cx="6155552" cy="975532"/>
      </dsp:txXfrm>
    </dsp:sp>
    <dsp:sp modelId="{EDAF19CE-7A6B-497A-B33E-EAA8A2DFB4A9}">
      <dsp:nvSpPr>
        <dsp:cNvPr id="0" name=""/>
        <dsp:cNvSpPr/>
      </dsp:nvSpPr>
      <dsp:spPr>
        <a:xfrm>
          <a:off x="0" y="2829557"/>
          <a:ext cx="6261100" cy="108108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No Markov Chains needed</a:t>
          </a:r>
          <a:endParaRPr lang="en-US" sz="2800" kern="1200"/>
        </a:p>
      </dsp:txBody>
      <dsp:txXfrm>
        <a:off x="52774" y="2882331"/>
        <a:ext cx="6155552" cy="975532"/>
      </dsp:txXfrm>
    </dsp:sp>
    <dsp:sp modelId="{C9719DF9-3E78-4D77-8499-8D4D2BD1A081}">
      <dsp:nvSpPr>
        <dsp:cNvPr id="0" name=""/>
        <dsp:cNvSpPr/>
      </dsp:nvSpPr>
      <dsp:spPr>
        <a:xfrm>
          <a:off x="0" y="3991277"/>
          <a:ext cx="6261100" cy="108108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Often regarded as producing the best samples</a:t>
          </a:r>
          <a:endParaRPr lang="en-US" sz="2800" kern="1200"/>
        </a:p>
      </dsp:txBody>
      <dsp:txXfrm>
        <a:off x="52774" y="4044051"/>
        <a:ext cx="6155552" cy="97553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7CBE0A-5B21-4476-BBF9-E007F25B9B43}">
      <dsp:nvSpPr>
        <dsp:cNvPr id="0" name=""/>
        <dsp:cNvSpPr/>
      </dsp:nvSpPr>
      <dsp:spPr>
        <a:xfrm>
          <a:off x="0" y="24626"/>
          <a:ext cx="5955658" cy="83655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Cannot model discrete data</a:t>
          </a:r>
          <a:endParaRPr lang="en-US" sz="2200" kern="1200"/>
        </a:p>
      </dsp:txBody>
      <dsp:txXfrm>
        <a:off x="40837" y="65463"/>
        <a:ext cx="5873984" cy="754876"/>
      </dsp:txXfrm>
    </dsp:sp>
    <dsp:sp modelId="{E45C8DDE-F133-416B-8201-FF348128F681}">
      <dsp:nvSpPr>
        <dsp:cNvPr id="0" name=""/>
        <dsp:cNvSpPr/>
      </dsp:nvSpPr>
      <dsp:spPr>
        <a:xfrm>
          <a:off x="0" y="924536"/>
          <a:ext cx="5955658" cy="83655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No method to check if the generated samples are better than other methods.</a:t>
          </a:r>
          <a:endParaRPr lang="en-US" sz="2200" kern="1200"/>
        </a:p>
      </dsp:txBody>
      <dsp:txXfrm>
        <a:off x="40837" y="965373"/>
        <a:ext cx="5873984" cy="754876"/>
      </dsp:txXfrm>
    </dsp:sp>
    <dsp:sp modelId="{E9AA27CD-FE56-4532-B8F3-6CA002F837EF}">
      <dsp:nvSpPr>
        <dsp:cNvPr id="0" name=""/>
        <dsp:cNvSpPr/>
      </dsp:nvSpPr>
      <dsp:spPr>
        <a:xfrm>
          <a:off x="0" y="1824447"/>
          <a:ext cx="5955658" cy="83655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Produces higher variance</a:t>
          </a:r>
          <a:endParaRPr lang="en-US" sz="2200" kern="1200"/>
        </a:p>
      </dsp:txBody>
      <dsp:txXfrm>
        <a:off x="40837" y="1865284"/>
        <a:ext cx="5873984" cy="754876"/>
      </dsp:txXfrm>
    </dsp:sp>
    <dsp:sp modelId="{5DFBF34D-3FD4-4893-977D-DD5D0E5B8FA0}">
      <dsp:nvSpPr>
        <dsp:cNvPr id="0" name=""/>
        <dsp:cNvSpPr/>
      </dsp:nvSpPr>
      <dsp:spPr>
        <a:xfrm>
          <a:off x="0" y="2724357"/>
          <a:ext cx="5955658" cy="83655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Does not perform well in high dimensional spaces</a:t>
          </a:r>
          <a:endParaRPr lang="en-US" sz="2200" kern="1200"/>
        </a:p>
      </dsp:txBody>
      <dsp:txXfrm>
        <a:off x="40837" y="2765194"/>
        <a:ext cx="5873984" cy="754876"/>
      </dsp:txXfrm>
    </dsp:sp>
    <dsp:sp modelId="{FB1218FB-D61A-4E95-ACFE-D245EC93D1A4}">
      <dsp:nvSpPr>
        <dsp:cNvPr id="0" name=""/>
        <dsp:cNvSpPr/>
      </dsp:nvSpPr>
      <dsp:spPr>
        <a:xfrm>
          <a:off x="0" y="3624267"/>
          <a:ext cx="5955658" cy="83655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There is no explicit representation of  p</a:t>
          </a:r>
          <a:r>
            <a:rPr lang="en-IN" sz="2200" kern="1200" baseline="-25000"/>
            <a:t>g</a:t>
          </a:r>
          <a:r>
            <a:rPr lang="en-IN" sz="2200" kern="1200"/>
            <a:t>(x) – probability distribution of x samples</a:t>
          </a:r>
          <a:endParaRPr lang="en-US" sz="2200" kern="1200"/>
        </a:p>
      </dsp:txBody>
      <dsp:txXfrm>
        <a:off x="40837" y="3665104"/>
        <a:ext cx="5873984" cy="754876"/>
      </dsp:txXfrm>
    </dsp:sp>
    <dsp:sp modelId="{EB7193F0-4168-486D-9E8D-36E76CC71B52}">
      <dsp:nvSpPr>
        <dsp:cNvPr id="0" name=""/>
        <dsp:cNvSpPr/>
      </dsp:nvSpPr>
      <dsp:spPr>
        <a:xfrm>
          <a:off x="0" y="4524177"/>
          <a:ext cx="5955658" cy="83655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D must be synchronized well with G during training</a:t>
          </a:r>
          <a:endParaRPr lang="en-US" sz="2200" kern="1200"/>
        </a:p>
      </dsp:txBody>
      <dsp:txXfrm>
        <a:off x="40837" y="4565014"/>
        <a:ext cx="5873984" cy="754876"/>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1F8642-D45F-4091-BD92-9872F55A1863}" type="datetimeFigureOut">
              <a:rPr lang="en-IN" smtClean="0"/>
              <a:t>27-11-2021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14F299-9927-4EE6-A360-E92782AD9637}" type="slidenum">
              <a:rPr lang="en-IN" smtClean="0"/>
              <a:t>‹#›</a:t>
            </a:fld>
            <a:endParaRPr lang="en-IN"/>
          </a:p>
        </p:txBody>
      </p:sp>
    </p:spTree>
    <p:extLst>
      <p:ext uri="{BB962C8B-B14F-4D97-AF65-F5344CB8AC3E}">
        <p14:creationId xmlns:p14="http://schemas.microsoft.com/office/powerpoint/2010/main" val="3281730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Hi Everyone,</a:t>
            </a:r>
          </a:p>
          <a:p>
            <a:r>
              <a:rPr lang="en-IN" dirty="0" err="1"/>
              <a:t>Sindhuja</a:t>
            </a:r>
            <a:r>
              <a:rPr lang="en-IN" dirty="0"/>
              <a:t> and I , Arijit , will be presenting Generative Adversarial Nets by Ian Goodfellow and his team. This framework was invented by Ian Goodfellow in a bar in Montreal. If someone asks you proof for the positive affects of alcohol, this is it. This is a fairly advanced framework, so let me start by giving a background on the this framework.</a:t>
            </a:r>
          </a:p>
        </p:txBody>
      </p:sp>
      <p:sp>
        <p:nvSpPr>
          <p:cNvPr id="4" name="Slide Number Placeholder 3"/>
          <p:cNvSpPr>
            <a:spLocks noGrp="1"/>
          </p:cNvSpPr>
          <p:nvPr>
            <p:ph type="sldNum" sz="quarter" idx="5"/>
          </p:nvPr>
        </p:nvSpPr>
        <p:spPr/>
        <p:txBody>
          <a:bodyPr/>
          <a:lstStyle/>
          <a:p>
            <a:fld id="{A914F299-9927-4EE6-A360-E92782AD9637}" type="slidenum">
              <a:rPr lang="en-IN" smtClean="0"/>
              <a:t>1</a:t>
            </a:fld>
            <a:endParaRPr lang="en-IN"/>
          </a:p>
        </p:txBody>
      </p:sp>
    </p:spTree>
    <p:extLst>
      <p:ext uri="{BB962C8B-B14F-4D97-AF65-F5344CB8AC3E}">
        <p14:creationId xmlns:p14="http://schemas.microsoft.com/office/powerpoint/2010/main" val="103919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As mentioned in the name, this is a one of the Generative models. What is generative modelling? Simply put machine learning models that can generate new instances of data from previous instances are called the Generative Modelling. It can be applied to real life projects in 2 ways – First is to use a density function that describes probability function. Second to use existing training examples to generate more examples from the same distribution.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914F299-9927-4EE6-A360-E92782AD9637}"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630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You must be asking, if we have so much data that is being generated, why create more data that is obviously not real data? I can assure you from experience of working on SAP systems, there is always going to be missing data. Generative models  provide the ability to handle missing data. It gives Multi-nodal operations which means one input can have many answers. In the stock markets, if you use a linear regression to get price points, you will lose money. It is always better to get a range. Another reason for using Generative models is that they can simulate possible future outcomes. This is why generative models are so popular.</a:t>
            </a:r>
          </a:p>
        </p:txBody>
      </p:sp>
      <p:sp>
        <p:nvSpPr>
          <p:cNvPr id="4" name="Slide Number Placeholder 3"/>
          <p:cNvSpPr>
            <a:spLocks noGrp="1"/>
          </p:cNvSpPr>
          <p:nvPr>
            <p:ph type="sldNum" sz="quarter" idx="5"/>
          </p:nvPr>
        </p:nvSpPr>
        <p:spPr/>
        <p:txBody>
          <a:bodyPr/>
          <a:lstStyle/>
          <a:p>
            <a:fld id="{A914F299-9927-4EE6-A360-E92782AD9637}" type="slidenum">
              <a:rPr lang="en-IN" smtClean="0"/>
              <a:t>3</a:t>
            </a:fld>
            <a:endParaRPr lang="en-IN"/>
          </a:p>
        </p:txBody>
      </p:sp>
    </p:spTree>
    <p:extLst>
      <p:ext uri="{BB962C8B-B14F-4D97-AF65-F5344CB8AC3E}">
        <p14:creationId xmlns:p14="http://schemas.microsoft.com/office/powerpoint/2010/main" val="1637296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Moving on to what adversarial means. This phrase has had a lot of meaning over time. Before it was used to refer to models that would be trained on adversarial examples and then predict. Now it can be used with examples like an agent playing a game with itself like Samuel’s checker’s player in the 1950. In the context of this paper , Generative Adversarial Networks, it is used where there are 2 players and both of them are neural networks. Combining both these frameworks, Generative Models and Adversarial Training, we get Generative Adversarial Nets.</a:t>
            </a:r>
          </a:p>
        </p:txBody>
      </p:sp>
      <p:sp>
        <p:nvSpPr>
          <p:cNvPr id="4" name="Slide Number Placeholder 3"/>
          <p:cNvSpPr>
            <a:spLocks noGrp="1"/>
          </p:cNvSpPr>
          <p:nvPr>
            <p:ph type="sldNum" sz="quarter" idx="5"/>
          </p:nvPr>
        </p:nvSpPr>
        <p:spPr/>
        <p:txBody>
          <a:bodyPr/>
          <a:lstStyle/>
          <a:p>
            <a:fld id="{A914F299-9927-4EE6-A360-E92782AD9637}" type="slidenum">
              <a:rPr lang="en-IN" smtClean="0"/>
              <a:t>4</a:t>
            </a:fld>
            <a:endParaRPr lang="en-IN"/>
          </a:p>
        </p:txBody>
      </p:sp>
    </p:spTree>
    <p:extLst>
      <p:ext uri="{BB962C8B-B14F-4D97-AF65-F5344CB8AC3E}">
        <p14:creationId xmlns:p14="http://schemas.microsoft.com/office/powerpoint/2010/main" val="1772514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the taxonomy of for the Generative models. Generative Adversarial Nets are a type of Implicit density based Generative model. What it means is that it generates a function that draw samples from the true distribution.</a:t>
            </a:r>
          </a:p>
        </p:txBody>
      </p:sp>
      <p:sp>
        <p:nvSpPr>
          <p:cNvPr id="4" name="Slide Number Placeholder 3"/>
          <p:cNvSpPr>
            <a:spLocks noGrp="1"/>
          </p:cNvSpPr>
          <p:nvPr>
            <p:ph type="sldNum" sz="quarter" idx="5"/>
          </p:nvPr>
        </p:nvSpPr>
        <p:spPr/>
        <p:txBody>
          <a:bodyPr/>
          <a:lstStyle/>
          <a:p>
            <a:fld id="{A914F299-9927-4EE6-A360-E92782AD9637}" type="slidenum">
              <a:rPr lang="en-IN" smtClean="0"/>
              <a:t>5</a:t>
            </a:fld>
            <a:endParaRPr lang="en-IN"/>
          </a:p>
        </p:txBody>
      </p:sp>
    </p:spTree>
    <p:extLst>
      <p:ext uri="{BB962C8B-B14F-4D97-AF65-F5344CB8AC3E}">
        <p14:creationId xmlns:p14="http://schemas.microsoft.com/office/powerpoint/2010/main" val="1722514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14F299-9927-4EE6-A360-E92782AD9637}" type="slidenum">
              <a:rPr lang="en-IN" smtClean="0"/>
              <a:t>6</a:t>
            </a:fld>
            <a:endParaRPr lang="en-IN"/>
          </a:p>
        </p:txBody>
      </p:sp>
    </p:spTree>
    <p:extLst>
      <p:ext uri="{BB962C8B-B14F-4D97-AF65-F5344CB8AC3E}">
        <p14:creationId xmlns:p14="http://schemas.microsoft.com/office/powerpoint/2010/main" val="1081619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Now, let me provide why at all to use Generative Adversarial Networks? Use of Latent code, which is basically transforming our input space into latent space that allows dimension reduction. Unlike Fully visible belief nets, we can have reduces number of features. To provide an example, Imagine running this model for 4K image, which basically has over 4000 pixels, each of these pixels become a feature in your NN. Training all these features will require a very high compute power. </a:t>
            </a:r>
          </a:p>
          <a:p>
            <a:r>
              <a:rPr lang="en-IN" dirty="0"/>
              <a:t>Second advantage is that GANs are asymptotically consistent, when we solve the minmax game for this network, it is guaranteed that we have the distribution that is equal to the sample distribution.</a:t>
            </a:r>
          </a:p>
          <a:p>
            <a:r>
              <a:rPr lang="en-IN" dirty="0"/>
              <a:t>Third advantage is that GANs do not require the Markov chains. They tend to hold back Boltzmann machines because methods based on Boltzmann machines require that the distribution be somewhat blurry in order for the chains to be able to mix between modes.</a:t>
            </a:r>
          </a:p>
          <a:p>
            <a:r>
              <a:rPr lang="en-IN" dirty="0"/>
              <a:t>Fourth would be because of the multi-nodal output, we can get multiple local </a:t>
            </a:r>
            <a:r>
              <a:rPr lang="en-IN" dirty="0" err="1"/>
              <a:t>minimas</a:t>
            </a:r>
            <a:r>
              <a:rPr lang="en-IN" dirty="0"/>
              <a:t>, which is usually the case for a lot of machine learning scenarios. This provides confidence to the users of GANs model and is regarded as producing the best samples.</a:t>
            </a:r>
          </a:p>
        </p:txBody>
      </p:sp>
      <p:sp>
        <p:nvSpPr>
          <p:cNvPr id="4" name="Slide Number Placeholder 3"/>
          <p:cNvSpPr>
            <a:spLocks noGrp="1"/>
          </p:cNvSpPr>
          <p:nvPr>
            <p:ph type="sldNum" sz="quarter" idx="5"/>
          </p:nvPr>
        </p:nvSpPr>
        <p:spPr/>
        <p:txBody>
          <a:bodyPr/>
          <a:lstStyle/>
          <a:p>
            <a:fld id="{A914F299-9927-4EE6-A360-E92782AD9637}" type="slidenum">
              <a:rPr lang="en-IN" smtClean="0"/>
              <a:t>9</a:t>
            </a:fld>
            <a:endParaRPr lang="en-IN"/>
          </a:p>
        </p:txBody>
      </p:sp>
    </p:spTree>
    <p:extLst>
      <p:ext uri="{BB962C8B-B14F-4D97-AF65-F5344CB8AC3E}">
        <p14:creationId xmlns:p14="http://schemas.microsoft.com/office/powerpoint/2010/main" val="1146371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14F299-9927-4EE6-A360-E92782AD9637}" type="slidenum">
              <a:rPr lang="en-IN" smtClean="0"/>
              <a:t>10</a:t>
            </a:fld>
            <a:endParaRPr lang="en-IN"/>
          </a:p>
        </p:txBody>
      </p:sp>
    </p:spTree>
    <p:extLst>
      <p:ext uri="{BB962C8B-B14F-4D97-AF65-F5344CB8AC3E}">
        <p14:creationId xmlns:p14="http://schemas.microsoft.com/office/powerpoint/2010/main" val="13785598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67DA01-B677-4D1B-BA60-C7EAB0069DDD}" type="datetimeFigureOut">
              <a:rPr lang="en-IN" smtClean="0"/>
              <a:t>27-11-2021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1890671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67DA01-B677-4D1B-BA60-C7EAB0069DDD}" type="datetimeFigureOut">
              <a:rPr lang="en-IN" smtClean="0"/>
              <a:t>27-11-2021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61523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67DA01-B677-4D1B-BA60-C7EAB0069DDD}" type="datetimeFigureOut">
              <a:rPr lang="en-IN" smtClean="0"/>
              <a:t>27-11-2021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3046196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67DA01-B677-4D1B-BA60-C7EAB0069DDD}" type="datetimeFigureOut">
              <a:rPr lang="en-IN" smtClean="0"/>
              <a:t>27-11-2021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24B418C1-62C8-4A25-9017-2925A938EEFD}"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529716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67DA01-B677-4D1B-BA60-C7EAB0069DDD}" type="datetimeFigureOut">
              <a:rPr lang="en-IN" smtClean="0"/>
              <a:t>27-11-2021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170016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867DA01-B677-4D1B-BA60-C7EAB0069DDD}" type="datetimeFigureOut">
              <a:rPr lang="en-IN" smtClean="0"/>
              <a:t>27-11-2021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3334963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867DA01-B677-4D1B-BA60-C7EAB0069DDD}" type="datetimeFigureOut">
              <a:rPr lang="en-IN" smtClean="0"/>
              <a:t>27-11-2021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31586137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67DA01-B677-4D1B-BA60-C7EAB0069DDD}" type="datetimeFigureOut">
              <a:rPr lang="en-IN" smtClean="0"/>
              <a:t>27-11-2021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42182442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867DA01-B677-4D1B-BA60-C7EAB0069DDD}" type="datetimeFigureOut">
              <a:rPr lang="en-IN" smtClean="0"/>
              <a:t>27-11-2021</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24B418C1-62C8-4A25-9017-2925A938EEFD}" type="slidenum">
              <a:rPr lang="en-IN" smtClean="0"/>
              <a:t>‹#›</a:t>
            </a:fld>
            <a:endParaRPr lang="en-IN"/>
          </a:p>
        </p:txBody>
      </p:sp>
    </p:spTree>
    <p:extLst>
      <p:ext uri="{BB962C8B-B14F-4D97-AF65-F5344CB8AC3E}">
        <p14:creationId xmlns:p14="http://schemas.microsoft.com/office/powerpoint/2010/main" val="1474906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67DA01-B677-4D1B-BA60-C7EAB0069DDD}" type="datetimeFigureOut">
              <a:rPr lang="en-IN" smtClean="0"/>
              <a:t>27-11-2021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1870984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67DA01-B677-4D1B-BA60-C7EAB0069DDD}" type="datetimeFigureOut">
              <a:rPr lang="en-IN" smtClean="0"/>
              <a:t>27-11-2021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372635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67DA01-B677-4D1B-BA60-C7EAB0069DDD}" type="datetimeFigureOut">
              <a:rPr lang="en-IN" smtClean="0"/>
              <a:t>27-11-2021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28945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67DA01-B677-4D1B-BA60-C7EAB0069DDD}" type="datetimeFigureOut">
              <a:rPr lang="en-IN" smtClean="0"/>
              <a:t>27-11-2021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2949113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67DA01-B677-4D1B-BA60-C7EAB0069DDD}" type="datetimeFigureOut">
              <a:rPr lang="en-IN" smtClean="0"/>
              <a:t>27-11-2021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2784399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867DA01-B677-4D1B-BA60-C7EAB0069DDD}" type="datetimeFigureOut">
              <a:rPr lang="en-IN" smtClean="0"/>
              <a:t>27-11-2021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2111839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67DA01-B677-4D1B-BA60-C7EAB0069DDD}" type="datetimeFigureOut">
              <a:rPr lang="en-IN" smtClean="0"/>
              <a:t>27-11-2021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2569818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67DA01-B677-4D1B-BA60-C7EAB0069DDD}" type="datetimeFigureOut">
              <a:rPr lang="en-IN" smtClean="0"/>
              <a:t>27-11-2021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1102123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867DA01-B677-4D1B-BA60-C7EAB0069DDD}" type="datetimeFigureOut">
              <a:rPr lang="en-IN" smtClean="0"/>
              <a:t>27-11-2021</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24B418C1-62C8-4A25-9017-2925A938EEFD}" type="slidenum">
              <a:rPr lang="en-IN" smtClean="0"/>
              <a:t>‹#›</a:t>
            </a:fld>
            <a:endParaRPr lang="en-IN"/>
          </a:p>
        </p:txBody>
      </p:sp>
    </p:spTree>
    <p:extLst>
      <p:ext uri="{BB962C8B-B14F-4D97-AF65-F5344CB8AC3E}">
        <p14:creationId xmlns:p14="http://schemas.microsoft.com/office/powerpoint/2010/main" val="41659891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1.png"/><Relationship Id="rId7" Type="http://schemas.openxmlformats.org/officeDocument/2006/relationships/diagramQuickStyle" Target="../diagrams/quickStyle8.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image" Target="../media/image12.png"/><Relationship Id="rId9" Type="http://schemas.microsoft.com/office/2007/relationships/diagramDrawing" Target="../diagrams/drawing8.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image" Target="../media/image8.png"/><Relationship Id="rId5" Type="http://schemas.openxmlformats.org/officeDocument/2006/relationships/diagramData" Target="../diagrams/data1.xml"/><Relationship Id="rId10" Type="http://schemas.openxmlformats.org/officeDocument/2006/relationships/image" Target="../media/image7.png"/><Relationship Id="rId4" Type="http://schemas.openxmlformats.org/officeDocument/2006/relationships/image" Target="../media/image2.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png"/><Relationship Id="rId7" Type="http://schemas.openxmlformats.org/officeDocument/2006/relationships/diagramQuickStyle" Target="../diagrams/quickStyle2.xml"/><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2.xml"/><Relationship Id="rId11" Type="http://schemas.openxmlformats.org/officeDocument/2006/relationships/image" Target="../media/image10.png"/><Relationship Id="rId5" Type="http://schemas.openxmlformats.org/officeDocument/2006/relationships/diagramData" Target="../diagrams/data2.xml"/><Relationship Id="rId10" Type="http://schemas.openxmlformats.org/officeDocument/2006/relationships/image" Target="../media/image9.png"/><Relationship Id="rId4" Type="http://schemas.openxmlformats.org/officeDocument/2006/relationships/image" Target="../media/image2.png"/><Relationship Id="rId9" Type="http://schemas.microsoft.com/office/2007/relationships/diagramDrawing" Target="../diagrams/drawing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png"/><Relationship Id="rId7" Type="http://schemas.openxmlformats.org/officeDocument/2006/relationships/diagramQuickStyle" Target="../diagrams/quickStyle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12.png"/><Relationship Id="rId9" Type="http://schemas.microsoft.com/office/2007/relationships/diagramDrawing" Target="../diagrams/drawing3.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png"/><Relationship Id="rId7" Type="http://schemas.openxmlformats.org/officeDocument/2006/relationships/diagramQuickStyle" Target="../diagrams/quickStyle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10" Type="http://schemas.openxmlformats.org/officeDocument/2006/relationships/image" Target="../media/image13.png"/><Relationship Id="rId4" Type="http://schemas.openxmlformats.org/officeDocument/2006/relationships/image" Target="../media/image2.png"/><Relationship Id="rId9" Type="http://schemas.microsoft.com/office/2007/relationships/diagramDrawing" Target="../diagrams/drawing4.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1.png"/><Relationship Id="rId7" Type="http://schemas.openxmlformats.org/officeDocument/2006/relationships/diagramQuickStyle" Target="../diagrams/quickStyle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12.png"/><Relationship Id="rId9" Type="http://schemas.microsoft.com/office/2007/relationships/diagramDrawing" Target="../diagrams/drawing5.xml"/></Relationships>
</file>

<file path=ppt/slides/_rels/slide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png"/><Relationship Id="rId7" Type="http://schemas.openxmlformats.org/officeDocument/2006/relationships/diagramColors" Target="../diagrams/colors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1.png"/><Relationship Id="rId7" Type="http://schemas.openxmlformats.org/officeDocument/2006/relationships/diagramQuickStyle" Target="../diagrams/quickStyle7.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12.png"/><Relationship Id="rId9" Type="http://schemas.microsoft.com/office/2007/relationships/diagramDrawing" Target="../diagrams/drawing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935F4B-8D98-4D8F-B83F-1669615CF2DD}"/>
              </a:ext>
            </a:extLst>
          </p:cNvPr>
          <p:cNvPicPr>
            <a:picLocks noChangeAspect="1"/>
          </p:cNvPicPr>
          <p:nvPr/>
        </p:nvPicPr>
        <p:blipFill rotWithShape="1">
          <a:blip r:embed="rId3"/>
          <a:srcRect t="26243" b="15315"/>
          <a:stretch/>
        </p:blipFill>
        <p:spPr>
          <a:xfrm>
            <a:off x="-3176" y="10"/>
            <a:ext cx="12192000" cy="6857991"/>
          </a:xfrm>
          <a:prstGeom prst="rect">
            <a:avLst/>
          </a:prstGeom>
        </p:spPr>
      </p:pic>
      <p:sp>
        <p:nvSpPr>
          <p:cNvPr id="9" name="Rectangle 8">
            <a:extLst>
              <a:ext uri="{FF2B5EF4-FFF2-40B4-BE49-F238E27FC236}">
                <a16:creationId xmlns:a16="http://schemas.microsoft.com/office/drawing/2014/main" id="{41704883-D088-4683-A1FD-AEE53B336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249541"/>
            <a:ext cx="8968085"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C528DB1-CAF3-4551-8392-5E18816AD0BD}"/>
              </a:ext>
            </a:extLst>
          </p:cNvPr>
          <p:cNvSpPr>
            <a:spLocks noGrp="1"/>
          </p:cNvSpPr>
          <p:nvPr>
            <p:ph type="ctrTitle"/>
          </p:nvPr>
        </p:nvSpPr>
        <p:spPr>
          <a:xfrm>
            <a:off x="660867" y="4282329"/>
            <a:ext cx="8133478" cy="940240"/>
          </a:xfrm>
        </p:spPr>
        <p:txBody>
          <a:bodyPr>
            <a:normAutofit/>
          </a:bodyPr>
          <a:lstStyle/>
          <a:p>
            <a:r>
              <a:rPr lang="en-IN" sz="4800" dirty="0"/>
              <a:t>Generative Adversarial Nets</a:t>
            </a:r>
          </a:p>
        </p:txBody>
      </p:sp>
      <p:sp>
        <p:nvSpPr>
          <p:cNvPr id="3" name="Subtitle 2">
            <a:extLst>
              <a:ext uri="{FF2B5EF4-FFF2-40B4-BE49-F238E27FC236}">
                <a16:creationId xmlns:a16="http://schemas.microsoft.com/office/drawing/2014/main" id="{9C22C127-D30F-4B02-B27D-D7D745867C17}"/>
              </a:ext>
            </a:extLst>
          </p:cNvPr>
          <p:cNvSpPr>
            <a:spLocks noGrp="1"/>
          </p:cNvSpPr>
          <p:nvPr>
            <p:ph type="subTitle" idx="1"/>
          </p:nvPr>
        </p:nvSpPr>
        <p:spPr>
          <a:xfrm>
            <a:off x="126460" y="5253880"/>
            <a:ext cx="8982079" cy="553534"/>
          </a:xfrm>
        </p:spPr>
        <p:txBody>
          <a:bodyPr>
            <a:normAutofit fontScale="62500" lnSpcReduction="20000"/>
          </a:bodyPr>
          <a:lstStyle/>
          <a:p>
            <a:r>
              <a:rPr lang="en-IN" sz="1800" dirty="0"/>
              <a:t>Created by Ian Goodfellow, Jean </a:t>
            </a:r>
            <a:r>
              <a:rPr lang="en-IN" sz="1800" dirty="0" err="1"/>
              <a:t>Pouget</a:t>
            </a:r>
            <a:r>
              <a:rPr lang="en-IN" sz="1800" dirty="0"/>
              <a:t>-Abadie, Mehdi Mirza, Bing Xu, David </a:t>
            </a:r>
            <a:r>
              <a:rPr lang="en-IN" sz="1800" dirty="0" err="1"/>
              <a:t>Warde</a:t>
            </a:r>
            <a:r>
              <a:rPr lang="en-IN" sz="1800" dirty="0"/>
              <a:t>-Farley, </a:t>
            </a:r>
            <a:r>
              <a:rPr lang="en-IN" sz="1800" dirty="0" err="1"/>
              <a:t>Sherjil</a:t>
            </a:r>
            <a:r>
              <a:rPr lang="en-IN" sz="1800" dirty="0"/>
              <a:t> </a:t>
            </a:r>
            <a:r>
              <a:rPr lang="en-IN" sz="1800" dirty="0" err="1"/>
              <a:t>Ozair</a:t>
            </a:r>
            <a:r>
              <a:rPr lang="en-IN" sz="1800" dirty="0"/>
              <a:t>, Aaron Courville, </a:t>
            </a:r>
            <a:r>
              <a:rPr lang="en-IN" sz="1800" dirty="0" err="1"/>
              <a:t>Yoshua</a:t>
            </a:r>
            <a:r>
              <a:rPr lang="en-IN" sz="1800" dirty="0"/>
              <a:t> </a:t>
            </a:r>
            <a:r>
              <a:rPr lang="en-IN" sz="1800" dirty="0" err="1"/>
              <a:t>Bengio</a:t>
            </a:r>
            <a:r>
              <a:rPr lang="en-IN" sz="1800" dirty="0"/>
              <a:t>.</a:t>
            </a:r>
          </a:p>
          <a:p>
            <a:r>
              <a:rPr lang="en-IN" sz="1800" dirty="0"/>
              <a:t>Presented by Arijit Ganguly and </a:t>
            </a:r>
            <a:r>
              <a:rPr lang="en-IN" sz="1800" dirty="0" err="1"/>
              <a:t>Sindhuja</a:t>
            </a:r>
            <a:r>
              <a:rPr lang="en-IN" sz="1800" dirty="0"/>
              <a:t> Reddy</a:t>
            </a:r>
          </a:p>
        </p:txBody>
      </p:sp>
      <p:sp>
        <p:nvSpPr>
          <p:cNvPr id="11" name="Rectangle 10">
            <a:extLst>
              <a:ext uri="{FF2B5EF4-FFF2-40B4-BE49-F238E27FC236}">
                <a16:creationId xmlns:a16="http://schemas.microsoft.com/office/drawing/2014/main" id="{A9C04EC1-26B9-40BD-84A6-B2C0A913D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4249541"/>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9BAB74E2-5A82-47FD-BBB4-BFD47779F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2314"/>
            <a:ext cx="89680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C4FFB60-A034-4994-8F55-E38D4F31C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5902314"/>
            <a:ext cx="3080285" cy="275942"/>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5190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CDBCB3D0-62EC-4D8A-A9E7-991AF662D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0">
            <a:extLst>
              <a:ext uri="{FF2B5EF4-FFF2-40B4-BE49-F238E27FC236}">
                <a16:creationId xmlns:a16="http://schemas.microsoft.com/office/drawing/2014/main" id="{62C758D7-9BCC-44AD-98FB-A68CA52677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Rectangle 12">
            <a:extLst>
              <a:ext uri="{FF2B5EF4-FFF2-40B4-BE49-F238E27FC236}">
                <a16:creationId xmlns:a16="http://schemas.microsoft.com/office/drawing/2014/main" id="{A890917F-0A64-4C0A-91F8-E4F6BE6AB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4">
            <a:extLst>
              <a:ext uri="{FF2B5EF4-FFF2-40B4-BE49-F238E27FC236}">
                <a16:creationId xmlns:a16="http://schemas.microsoft.com/office/drawing/2014/main" id="{938C8E05-3629-4B19-A965-0C926F9DE4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3" name="Rectangle 16">
            <a:extLst>
              <a:ext uri="{FF2B5EF4-FFF2-40B4-BE49-F238E27FC236}">
                <a16:creationId xmlns:a16="http://schemas.microsoft.com/office/drawing/2014/main" id="{9044F20B-3F79-4BBD-A9B8-33672B6A4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F38F1A9-B963-470A-9AEC-5892C4CC1F1A}"/>
              </a:ext>
            </a:extLst>
          </p:cNvPr>
          <p:cNvSpPr>
            <a:spLocks noGrp="1"/>
          </p:cNvSpPr>
          <p:nvPr>
            <p:ph type="title"/>
          </p:nvPr>
        </p:nvSpPr>
        <p:spPr>
          <a:xfrm>
            <a:off x="680321" y="2063262"/>
            <a:ext cx="3739279" cy="2661052"/>
          </a:xfrm>
        </p:spPr>
        <p:txBody>
          <a:bodyPr>
            <a:normAutofit/>
          </a:bodyPr>
          <a:lstStyle/>
          <a:p>
            <a:pPr algn="r"/>
            <a:r>
              <a:rPr lang="en-IN" sz="4400"/>
              <a:t>Limitations</a:t>
            </a:r>
          </a:p>
        </p:txBody>
      </p:sp>
      <p:graphicFrame>
        <p:nvGraphicFramePr>
          <p:cNvPr id="24" name="Content Placeholder 2">
            <a:extLst>
              <a:ext uri="{FF2B5EF4-FFF2-40B4-BE49-F238E27FC236}">
                <a16:creationId xmlns:a16="http://schemas.microsoft.com/office/drawing/2014/main" id="{F3BE5CC7-F7C8-4F71-A2BC-D0963BF47B08}"/>
              </a:ext>
            </a:extLst>
          </p:cNvPr>
          <p:cNvGraphicFramePr>
            <a:graphicFrameLocks noGrp="1"/>
          </p:cNvGraphicFramePr>
          <p:nvPr>
            <p:ph idx="1"/>
            <p:extLst>
              <p:ext uri="{D42A27DB-BD31-4B8C-83A1-F6EECF244321}">
                <p14:modId xmlns:p14="http://schemas.microsoft.com/office/powerpoint/2010/main" val="818045933"/>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197602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30" name="Rectangle 17">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19">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2" name="Rectangle 21">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1E88E15-D42B-40E3-AE85-7AD6D6FF6253}"/>
              </a:ext>
            </a:extLst>
          </p:cNvPr>
          <p:cNvSpPr>
            <a:spLocks noGrp="1"/>
          </p:cNvSpPr>
          <p:nvPr>
            <p:ph type="title"/>
          </p:nvPr>
        </p:nvSpPr>
        <p:spPr>
          <a:xfrm>
            <a:off x="680321" y="753228"/>
            <a:ext cx="4136123" cy="1080938"/>
          </a:xfrm>
        </p:spPr>
        <p:txBody>
          <a:bodyPr>
            <a:normAutofit/>
          </a:bodyPr>
          <a:lstStyle/>
          <a:p>
            <a:r>
              <a:rPr lang="en-IN" sz="2400" dirty="0"/>
              <a:t>Comparison of Challenges with Other Frameworks</a:t>
            </a:r>
          </a:p>
        </p:txBody>
      </p:sp>
      <p:pic>
        <p:nvPicPr>
          <p:cNvPr id="33" name="Picture 23">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4" name="Content Placeholder 14">
            <a:extLst>
              <a:ext uri="{FF2B5EF4-FFF2-40B4-BE49-F238E27FC236}">
                <a16:creationId xmlns:a16="http://schemas.microsoft.com/office/drawing/2014/main" id="{377B5D48-0B21-43F7-A2B0-FB0FD86C7156}"/>
              </a:ext>
            </a:extLst>
          </p:cNvPr>
          <p:cNvSpPr>
            <a:spLocks noGrp="1"/>
          </p:cNvSpPr>
          <p:nvPr>
            <p:ph idx="1"/>
          </p:nvPr>
        </p:nvSpPr>
        <p:spPr>
          <a:xfrm>
            <a:off x="680321" y="2336873"/>
            <a:ext cx="4136123" cy="3599316"/>
          </a:xfrm>
        </p:spPr>
        <p:txBody>
          <a:bodyPr>
            <a:normAutofit/>
          </a:bodyPr>
          <a:lstStyle/>
          <a:p>
            <a:endParaRPr lang="en-US" sz="1800" dirty="0"/>
          </a:p>
        </p:txBody>
      </p:sp>
      <p:pic>
        <p:nvPicPr>
          <p:cNvPr id="11" name="Content Placeholder 10">
            <a:extLst>
              <a:ext uri="{FF2B5EF4-FFF2-40B4-BE49-F238E27FC236}">
                <a16:creationId xmlns:a16="http://schemas.microsoft.com/office/drawing/2014/main" id="{EB93C1FD-420A-45B0-A164-E4BA49C102A7}"/>
              </a:ext>
            </a:extLst>
          </p:cNvPr>
          <p:cNvPicPr>
            <a:picLocks noChangeAspect="1"/>
          </p:cNvPicPr>
          <p:nvPr/>
        </p:nvPicPr>
        <p:blipFill>
          <a:blip r:embed="rId4"/>
          <a:stretch>
            <a:fillRect/>
          </a:stretch>
        </p:blipFill>
        <p:spPr>
          <a:xfrm>
            <a:off x="4956050" y="1531048"/>
            <a:ext cx="7202064" cy="4717351"/>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173195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0411A-BC59-40F9-B321-F4F71DE73B32}"/>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F8C78F0E-4824-4522-A15E-A8E0336E3A5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105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1" name="Picture 10">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5" name="Rectangle 14">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5CC20DC-9600-4110-8D40-A295E414B7FD}"/>
              </a:ext>
            </a:extLst>
          </p:cNvPr>
          <p:cNvSpPr>
            <a:spLocks noGrp="1"/>
          </p:cNvSpPr>
          <p:nvPr>
            <p:ph type="title"/>
          </p:nvPr>
        </p:nvSpPr>
        <p:spPr>
          <a:xfrm>
            <a:off x="680321" y="753228"/>
            <a:ext cx="4136123" cy="1080938"/>
          </a:xfrm>
        </p:spPr>
        <p:txBody>
          <a:bodyPr>
            <a:normAutofit/>
          </a:bodyPr>
          <a:lstStyle/>
          <a:p>
            <a:r>
              <a:rPr lang="en-IN" sz="2400" dirty="0">
                <a:solidFill>
                  <a:srgbClr val="FFFFFF"/>
                </a:solidFill>
              </a:rPr>
              <a:t>Generative Modelling</a:t>
            </a:r>
          </a:p>
        </p:txBody>
      </p:sp>
      <p:pic>
        <p:nvPicPr>
          <p:cNvPr id="17" name="Picture 16">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graphicFrame>
        <p:nvGraphicFramePr>
          <p:cNvPr id="6" name="Content Placeholder 5">
            <a:extLst>
              <a:ext uri="{FF2B5EF4-FFF2-40B4-BE49-F238E27FC236}">
                <a16:creationId xmlns:a16="http://schemas.microsoft.com/office/drawing/2014/main" id="{8C3379F7-97F1-4F56-886C-2AC9E5BA4FD5}"/>
              </a:ext>
            </a:extLst>
          </p:cNvPr>
          <p:cNvGraphicFramePr>
            <a:graphicFrameLocks noGrp="1"/>
          </p:cNvGraphicFramePr>
          <p:nvPr>
            <p:ph idx="1"/>
            <p:extLst>
              <p:ext uri="{D42A27DB-BD31-4B8C-83A1-F6EECF244321}">
                <p14:modId xmlns:p14="http://schemas.microsoft.com/office/powerpoint/2010/main" val="3314996146"/>
              </p:ext>
            </p:extLst>
          </p:nvPr>
        </p:nvGraphicFramePr>
        <p:xfrm>
          <a:off x="251467" y="2225163"/>
          <a:ext cx="4136123" cy="41858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useBgFill="1">
        <p:nvSpPr>
          <p:cNvPr id="19" name="Rectangle 18">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4" name="Picture 3">
            <a:extLst>
              <a:ext uri="{FF2B5EF4-FFF2-40B4-BE49-F238E27FC236}">
                <a16:creationId xmlns:a16="http://schemas.microsoft.com/office/drawing/2014/main" id="{323017A8-D0BD-4415-9CB1-88DE36A8D478}"/>
              </a:ext>
            </a:extLst>
          </p:cNvPr>
          <p:cNvPicPr>
            <a:picLocks noChangeAspect="1"/>
          </p:cNvPicPr>
          <p:nvPr/>
        </p:nvPicPr>
        <p:blipFill>
          <a:blip r:embed="rId10"/>
          <a:stretch>
            <a:fillRect/>
          </a:stretch>
        </p:blipFill>
        <p:spPr>
          <a:xfrm>
            <a:off x="5496763" y="1576948"/>
            <a:ext cx="5756453" cy="1413475"/>
          </a:xfrm>
          <a:prstGeom prst="rect">
            <a:avLst/>
          </a:prstGeom>
          <a:ln>
            <a:noFill/>
          </a:ln>
          <a:effectLst/>
        </p:spPr>
      </p:pic>
      <p:pic>
        <p:nvPicPr>
          <p:cNvPr id="5" name="Picture 4">
            <a:extLst>
              <a:ext uri="{FF2B5EF4-FFF2-40B4-BE49-F238E27FC236}">
                <a16:creationId xmlns:a16="http://schemas.microsoft.com/office/drawing/2014/main" id="{9ACCC832-AF7D-451E-A38B-105B2A223BAD}"/>
              </a:ext>
            </a:extLst>
          </p:cNvPr>
          <p:cNvPicPr>
            <a:picLocks noChangeAspect="1"/>
          </p:cNvPicPr>
          <p:nvPr/>
        </p:nvPicPr>
        <p:blipFill>
          <a:blip r:embed="rId11"/>
          <a:stretch>
            <a:fillRect/>
          </a:stretch>
        </p:blipFill>
        <p:spPr>
          <a:xfrm>
            <a:off x="5496763" y="3924576"/>
            <a:ext cx="5756453" cy="2098176"/>
          </a:xfrm>
          <a:prstGeom prst="rect">
            <a:avLst/>
          </a:prstGeom>
        </p:spPr>
      </p:pic>
      <p:sp>
        <p:nvSpPr>
          <p:cNvPr id="23" name="object 27">
            <a:extLst>
              <a:ext uri="{FF2B5EF4-FFF2-40B4-BE49-F238E27FC236}">
                <a16:creationId xmlns:a16="http://schemas.microsoft.com/office/drawing/2014/main" id="{9CB5B5A8-F01C-4805-8F70-B234A9427A31}"/>
              </a:ext>
            </a:extLst>
          </p:cNvPr>
          <p:cNvSpPr txBox="1"/>
          <p:nvPr/>
        </p:nvSpPr>
        <p:spPr>
          <a:xfrm>
            <a:off x="5374765" y="825300"/>
            <a:ext cx="3220595" cy="382156"/>
          </a:xfrm>
          <a:prstGeom prst="rect">
            <a:avLst/>
          </a:prstGeom>
        </p:spPr>
        <p:txBody>
          <a:bodyPr vert="horz" wrap="square" lIns="0" tIns="12700" rIns="0" bIns="0" rtlCol="0">
            <a:spAutoFit/>
          </a:bodyPr>
          <a:lstStyle/>
          <a:p>
            <a:pPr marL="457200" marR="0" lvl="0" indent="-444500" algn="l" defTabSz="457200" rtl="0" eaLnBrk="1" fontAlgn="auto" latinLnBrk="0" hangingPunct="1">
              <a:lnSpc>
                <a:spcPct val="100000"/>
              </a:lnSpc>
              <a:spcBef>
                <a:spcPts val="100"/>
              </a:spcBef>
              <a:spcAft>
                <a:spcPts val="0"/>
              </a:spcAft>
              <a:buClrTx/>
              <a:buSzPct val="75000"/>
              <a:buFontTx/>
              <a:buChar char="•"/>
              <a:tabLst>
                <a:tab pos="456565" algn="l"/>
                <a:tab pos="457200" algn="l"/>
              </a:tabLst>
              <a:defRPr/>
            </a:pPr>
            <a:r>
              <a:rPr kumimoji="0" sz="2400" b="0" i="0" u="none" strike="noStrike" kern="1200" cap="none" spc="-20" normalizeH="0" baseline="0" noProof="0" dirty="0">
                <a:ln>
                  <a:noFill/>
                </a:ln>
                <a:solidFill>
                  <a:prstClr val="black"/>
                </a:solidFill>
                <a:effectLst/>
                <a:uLnTx/>
                <a:uFillTx/>
                <a:latin typeface="Latin Modern Math"/>
                <a:ea typeface="+mn-ea"/>
                <a:cs typeface="Latin Modern Math"/>
              </a:rPr>
              <a:t>Density</a:t>
            </a:r>
            <a:r>
              <a:rPr kumimoji="0" sz="2400" b="0" i="0" u="none" strike="noStrike" kern="1200" cap="none" spc="-50" normalizeH="0" baseline="0" noProof="0" dirty="0">
                <a:ln>
                  <a:noFill/>
                </a:ln>
                <a:solidFill>
                  <a:prstClr val="black"/>
                </a:solidFill>
                <a:effectLst/>
                <a:uLnTx/>
                <a:uFillTx/>
                <a:latin typeface="Latin Modern Math"/>
                <a:ea typeface="+mn-ea"/>
                <a:cs typeface="Latin Modern Math"/>
              </a:rPr>
              <a:t> </a:t>
            </a:r>
            <a:r>
              <a:rPr kumimoji="0" sz="2400" b="0" i="0" u="none" strike="noStrike" kern="1200" cap="none" spc="-5" normalizeH="0" baseline="0" noProof="0" dirty="0">
                <a:ln>
                  <a:noFill/>
                </a:ln>
                <a:solidFill>
                  <a:prstClr val="black"/>
                </a:solidFill>
                <a:effectLst/>
                <a:uLnTx/>
                <a:uFillTx/>
                <a:latin typeface="Latin Modern Math"/>
                <a:ea typeface="+mn-ea"/>
                <a:cs typeface="Latin Modern Math"/>
              </a:rPr>
              <a:t>estimation</a:t>
            </a:r>
            <a:endParaRPr kumimoji="0" sz="2400" b="0" i="0" u="none" strike="noStrike" kern="1200" cap="none" spc="0" normalizeH="0" baseline="0" noProof="0" dirty="0">
              <a:ln>
                <a:noFill/>
              </a:ln>
              <a:solidFill>
                <a:prstClr val="black"/>
              </a:solidFill>
              <a:effectLst/>
              <a:uLnTx/>
              <a:uFillTx/>
              <a:latin typeface="Latin Modern Math"/>
              <a:ea typeface="+mn-ea"/>
              <a:cs typeface="Latin Modern Math"/>
            </a:endParaRPr>
          </a:p>
        </p:txBody>
      </p:sp>
      <p:sp>
        <p:nvSpPr>
          <p:cNvPr id="24" name="object 28">
            <a:extLst>
              <a:ext uri="{FF2B5EF4-FFF2-40B4-BE49-F238E27FC236}">
                <a16:creationId xmlns:a16="http://schemas.microsoft.com/office/drawing/2014/main" id="{6A3A2792-3BFD-4764-8E8E-DF64852960AD}"/>
              </a:ext>
            </a:extLst>
          </p:cNvPr>
          <p:cNvSpPr txBox="1"/>
          <p:nvPr/>
        </p:nvSpPr>
        <p:spPr>
          <a:xfrm>
            <a:off x="5374765" y="3347251"/>
            <a:ext cx="4150995" cy="382156"/>
          </a:xfrm>
          <a:prstGeom prst="rect">
            <a:avLst/>
          </a:prstGeom>
        </p:spPr>
        <p:txBody>
          <a:bodyPr vert="horz" wrap="square" lIns="0" tIns="12700" rIns="0" bIns="0" rtlCol="0">
            <a:spAutoFit/>
          </a:bodyPr>
          <a:lstStyle/>
          <a:p>
            <a:pPr marL="457200" marR="0" lvl="0" indent="-444500" algn="l" defTabSz="457200" rtl="0" eaLnBrk="1" fontAlgn="auto" latinLnBrk="0" hangingPunct="1">
              <a:lnSpc>
                <a:spcPct val="100000"/>
              </a:lnSpc>
              <a:spcBef>
                <a:spcPts val="100"/>
              </a:spcBef>
              <a:spcAft>
                <a:spcPts val="0"/>
              </a:spcAft>
              <a:buClrTx/>
              <a:buSzPct val="75000"/>
              <a:buFontTx/>
              <a:buChar char="•"/>
              <a:tabLst>
                <a:tab pos="456565" algn="l"/>
                <a:tab pos="457200" algn="l"/>
              </a:tabLst>
              <a:defRPr/>
            </a:pPr>
            <a:r>
              <a:rPr kumimoji="0" sz="2400" b="0" i="0" u="none" strike="noStrike" kern="1200" cap="none" spc="-5" normalizeH="0" baseline="0" noProof="0" dirty="0">
                <a:ln>
                  <a:noFill/>
                </a:ln>
                <a:solidFill>
                  <a:prstClr val="black"/>
                </a:solidFill>
                <a:effectLst/>
                <a:uLnTx/>
                <a:uFillTx/>
                <a:latin typeface="Latin Modern Math"/>
                <a:ea typeface="+mn-ea"/>
                <a:cs typeface="Latin Modern Math"/>
              </a:rPr>
              <a:t>Sample</a:t>
            </a:r>
            <a:r>
              <a:rPr kumimoji="0" sz="2400" b="0" i="0" u="none" strike="noStrike" kern="1200" cap="none" spc="-45" normalizeH="0" baseline="0" noProof="0" dirty="0">
                <a:ln>
                  <a:noFill/>
                </a:ln>
                <a:solidFill>
                  <a:prstClr val="black"/>
                </a:solidFill>
                <a:effectLst/>
                <a:uLnTx/>
                <a:uFillTx/>
                <a:latin typeface="Latin Modern Math"/>
                <a:ea typeface="+mn-ea"/>
                <a:cs typeface="Latin Modern Math"/>
              </a:rPr>
              <a:t> </a:t>
            </a:r>
            <a:r>
              <a:rPr kumimoji="0" sz="2400" b="0" i="0" u="none" strike="noStrike" kern="1200" cap="none" spc="-5" normalizeH="0" baseline="0" noProof="0" dirty="0">
                <a:ln>
                  <a:noFill/>
                </a:ln>
                <a:solidFill>
                  <a:prstClr val="black"/>
                </a:solidFill>
                <a:effectLst/>
                <a:uLnTx/>
                <a:uFillTx/>
                <a:latin typeface="Latin Modern Math"/>
                <a:ea typeface="+mn-ea"/>
                <a:cs typeface="Latin Modern Math"/>
              </a:rPr>
              <a:t>generation</a:t>
            </a:r>
            <a:endParaRPr kumimoji="0" sz="2400" b="0" i="0" u="none" strike="noStrike" kern="1200" cap="none" spc="0" normalizeH="0" baseline="0" noProof="0" dirty="0">
              <a:ln>
                <a:noFill/>
              </a:ln>
              <a:solidFill>
                <a:prstClr val="black"/>
              </a:solidFill>
              <a:effectLst/>
              <a:uLnTx/>
              <a:uFillTx/>
              <a:latin typeface="Latin Modern Math"/>
              <a:ea typeface="+mn-ea"/>
              <a:cs typeface="Latin Modern Math"/>
            </a:endParaRPr>
          </a:p>
        </p:txBody>
      </p:sp>
    </p:spTree>
    <p:extLst>
      <p:ext uri="{BB962C8B-B14F-4D97-AF65-F5344CB8AC3E}">
        <p14:creationId xmlns:p14="http://schemas.microsoft.com/office/powerpoint/2010/main" val="8825057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1" name="Picture 10">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5CC20DC-9600-4110-8D40-A295E414B7FD}"/>
              </a:ext>
            </a:extLst>
          </p:cNvPr>
          <p:cNvSpPr>
            <a:spLocks noGrp="1"/>
          </p:cNvSpPr>
          <p:nvPr>
            <p:ph type="title"/>
          </p:nvPr>
        </p:nvSpPr>
        <p:spPr>
          <a:xfrm>
            <a:off x="680321" y="753228"/>
            <a:ext cx="4136123" cy="1080938"/>
          </a:xfrm>
        </p:spPr>
        <p:txBody>
          <a:bodyPr>
            <a:normAutofit/>
          </a:bodyPr>
          <a:lstStyle/>
          <a:p>
            <a:r>
              <a:rPr lang="en-IN" sz="2400" dirty="0">
                <a:solidFill>
                  <a:srgbClr val="FFFFFF"/>
                </a:solidFill>
              </a:rPr>
              <a:t>Why Generative Modelling?</a:t>
            </a:r>
          </a:p>
        </p:txBody>
      </p:sp>
      <p:pic>
        <p:nvPicPr>
          <p:cNvPr id="17" name="Picture 16">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graphicFrame>
        <p:nvGraphicFramePr>
          <p:cNvPr id="6" name="Content Placeholder 5">
            <a:extLst>
              <a:ext uri="{FF2B5EF4-FFF2-40B4-BE49-F238E27FC236}">
                <a16:creationId xmlns:a16="http://schemas.microsoft.com/office/drawing/2014/main" id="{7EAFDD7C-5CC7-4FCC-9D09-B78C467E771B}"/>
              </a:ext>
            </a:extLst>
          </p:cNvPr>
          <p:cNvGraphicFramePr>
            <a:graphicFrameLocks noGrp="1"/>
          </p:cNvGraphicFramePr>
          <p:nvPr>
            <p:ph idx="1"/>
            <p:extLst>
              <p:ext uri="{D42A27DB-BD31-4B8C-83A1-F6EECF244321}">
                <p14:modId xmlns:p14="http://schemas.microsoft.com/office/powerpoint/2010/main" val="3921070955"/>
              </p:ext>
            </p:extLst>
          </p:nvPr>
        </p:nvGraphicFramePr>
        <p:xfrm>
          <a:off x="491384" y="2378494"/>
          <a:ext cx="3656289" cy="359931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useBgFill="1">
        <p:nvSpPr>
          <p:cNvPr id="19" name="Rectangle 18">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object 7">
            <a:extLst>
              <a:ext uri="{FF2B5EF4-FFF2-40B4-BE49-F238E27FC236}">
                <a16:creationId xmlns:a16="http://schemas.microsoft.com/office/drawing/2014/main" id="{D435270B-5FF4-4E86-909C-8078B5415E6C}"/>
              </a:ext>
            </a:extLst>
          </p:cNvPr>
          <p:cNvGrpSpPr/>
          <p:nvPr/>
        </p:nvGrpSpPr>
        <p:grpSpPr>
          <a:xfrm>
            <a:off x="5496762" y="753228"/>
            <a:ext cx="5817413" cy="5318388"/>
            <a:chOff x="6290373" y="3057067"/>
            <a:chExt cx="5379720" cy="5389880"/>
          </a:xfrm>
        </p:grpSpPr>
        <p:sp>
          <p:nvSpPr>
            <p:cNvPr id="26" name="object 8">
              <a:extLst>
                <a:ext uri="{FF2B5EF4-FFF2-40B4-BE49-F238E27FC236}">
                  <a16:creationId xmlns:a16="http://schemas.microsoft.com/office/drawing/2014/main" id="{2041A3E6-07C2-48C4-B947-96566ECCB7B8}"/>
                </a:ext>
              </a:extLst>
            </p:cNvPr>
            <p:cNvSpPr/>
            <p:nvPr/>
          </p:nvSpPr>
          <p:spPr>
            <a:xfrm>
              <a:off x="6290373" y="3057067"/>
              <a:ext cx="5379516" cy="1786128"/>
            </a:xfrm>
            <a:prstGeom prst="rect">
              <a:avLst/>
            </a:prstGeom>
            <a:blipFill>
              <a:blip r:embed="rId10" cstate="print"/>
              <a:stretch>
                <a:fillRect/>
              </a:stretch>
            </a:blipFill>
          </p:spPr>
          <p:txBody>
            <a:bodyPr wrap="square" lIns="0" tIns="0" rIns="0" bIns="0" rtlCol="0"/>
            <a:lstStyle/>
            <a:p>
              <a:endParaRPr/>
            </a:p>
          </p:txBody>
        </p:sp>
        <p:sp>
          <p:nvSpPr>
            <p:cNvPr id="27" name="object 9">
              <a:extLst>
                <a:ext uri="{FF2B5EF4-FFF2-40B4-BE49-F238E27FC236}">
                  <a16:creationId xmlns:a16="http://schemas.microsoft.com/office/drawing/2014/main" id="{22B85575-50C7-4ED4-BF6B-E08756D6940E}"/>
                </a:ext>
              </a:extLst>
            </p:cNvPr>
            <p:cNvSpPr/>
            <p:nvPr/>
          </p:nvSpPr>
          <p:spPr>
            <a:xfrm>
              <a:off x="6290373" y="4858715"/>
              <a:ext cx="5379516" cy="1786127"/>
            </a:xfrm>
            <a:prstGeom prst="rect">
              <a:avLst/>
            </a:prstGeom>
            <a:blipFill>
              <a:blip r:embed="rId11" cstate="print"/>
              <a:stretch>
                <a:fillRect/>
              </a:stretch>
            </a:blipFill>
          </p:spPr>
          <p:txBody>
            <a:bodyPr wrap="square" lIns="0" tIns="0" rIns="0" bIns="0" rtlCol="0"/>
            <a:lstStyle/>
            <a:p>
              <a:endParaRPr/>
            </a:p>
          </p:txBody>
        </p:sp>
        <p:sp>
          <p:nvSpPr>
            <p:cNvPr id="28" name="object 10">
              <a:extLst>
                <a:ext uri="{FF2B5EF4-FFF2-40B4-BE49-F238E27FC236}">
                  <a16:creationId xmlns:a16="http://schemas.microsoft.com/office/drawing/2014/main" id="{8D662EBA-7FF1-4A67-BF1A-BB8C9E04B7B7}"/>
                </a:ext>
              </a:extLst>
            </p:cNvPr>
            <p:cNvSpPr/>
            <p:nvPr/>
          </p:nvSpPr>
          <p:spPr>
            <a:xfrm>
              <a:off x="6290373" y="6660362"/>
              <a:ext cx="5379516" cy="1786127"/>
            </a:xfrm>
            <a:prstGeom prst="rect">
              <a:avLst/>
            </a:prstGeom>
            <a:blipFill>
              <a:blip r:embed="rId12"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3284423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58" name="Rectangle 47">
            <a:extLst>
              <a:ext uri="{FF2B5EF4-FFF2-40B4-BE49-F238E27FC236}">
                <a16:creationId xmlns:a16="http://schemas.microsoft.com/office/drawing/2014/main" id="{CDBCB3D0-62EC-4D8A-A9E7-991AF662D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49">
            <a:extLst>
              <a:ext uri="{FF2B5EF4-FFF2-40B4-BE49-F238E27FC236}">
                <a16:creationId xmlns:a16="http://schemas.microsoft.com/office/drawing/2014/main" id="{62C758D7-9BCC-44AD-98FB-A68CA52677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0" name="Rectangle 51">
            <a:extLst>
              <a:ext uri="{FF2B5EF4-FFF2-40B4-BE49-F238E27FC236}">
                <a16:creationId xmlns:a16="http://schemas.microsoft.com/office/drawing/2014/main" id="{A890917F-0A64-4C0A-91F8-E4F6BE6AB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53">
            <a:extLst>
              <a:ext uri="{FF2B5EF4-FFF2-40B4-BE49-F238E27FC236}">
                <a16:creationId xmlns:a16="http://schemas.microsoft.com/office/drawing/2014/main" id="{938C8E05-3629-4B19-A965-0C926F9DE4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62" name="Rectangle 55">
            <a:extLst>
              <a:ext uri="{FF2B5EF4-FFF2-40B4-BE49-F238E27FC236}">
                <a16:creationId xmlns:a16="http://schemas.microsoft.com/office/drawing/2014/main" id="{9044F20B-3F79-4BBD-A9B8-33672B6A4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CE1C5F3-4118-4DA1-BE26-EAD18A11B30F}"/>
              </a:ext>
            </a:extLst>
          </p:cNvPr>
          <p:cNvSpPr>
            <a:spLocks noGrp="1"/>
          </p:cNvSpPr>
          <p:nvPr>
            <p:ph type="title"/>
          </p:nvPr>
        </p:nvSpPr>
        <p:spPr>
          <a:xfrm>
            <a:off x="680321" y="2063262"/>
            <a:ext cx="3739279" cy="2661052"/>
          </a:xfrm>
        </p:spPr>
        <p:txBody>
          <a:bodyPr>
            <a:normAutofit/>
          </a:bodyPr>
          <a:lstStyle/>
          <a:p>
            <a:pPr algn="r"/>
            <a:r>
              <a:rPr lang="en-IN" sz="4400"/>
              <a:t>Adversarial Training</a:t>
            </a:r>
          </a:p>
        </p:txBody>
      </p:sp>
      <p:graphicFrame>
        <p:nvGraphicFramePr>
          <p:cNvPr id="5" name="Content Placeholder 2">
            <a:extLst>
              <a:ext uri="{FF2B5EF4-FFF2-40B4-BE49-F238E27FC236}">
                <a16:creationId xmlns:a16="http://schemas.microsoft.com/office/drawing/2014/main" id="{5F9BB11A-B382-4CFF-BA7D-1F76A4FB6612}"/>
              </a:ext>
            </a:extLst>
          </p:cNvPr>
          <p:cNvGraphicFramePr>
            <a:graphicFrameLocks noGrp="1"/>
          </p:cNvGraphicFramePr>
          <p:nvPr>
            <p:ph idx="1"/>
            <p:extLst>
              <p:ext uri="{D42A27DB-BD31-4B8C-83A1-F6EECF244321}">
                <p14:modId xmlns:p14="http://schemas.microsoft.com/office/powerpoint/2010/main" val="1041251472"/>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89787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6" name="Rectangle 15">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E996362-1DBE-49B1-9B43-33144F95A2DE}"/>
              </a:ext>
            </a:extLst>
          </p:cNvPr>
          <p:cNvSpPr>
            <a:spLocks noGrp="1"/>
          </p:cNvSpPr>
          <p:nvPr>
            <p:ph type="title"/>
          </p:nvPr>
        </p:nvSpPr>
        <p:spPr>
          <a:xfrm>
            <a:off x="680321" y="753228"/>
            <a:ext cx="4136123" cy="1080938"/>
          </a:xfrm>
        </p:spPr>
        <p:txBody>
          <a:bodyPr>
            <a:normAutofit/>
          </a:bodyPr>
          <a:lstStyle/>
          <a:p>
            <a:r>
              <a:rPr lang="en-IN" sz="2400"/>
              <a:t>Taxonomy of Generative Models</a:t>
            </a:r>
          </a:p>
        </p:txBody>
      </p:sp>
      <p:pic>
        <p:nvPicPr>
          <p:cNvPr id="20" name="Picture 19">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graphicFrame>
        <p:nvGraphicFramePr>
          <p:cNvPr id="3" name="Content Placeholder 2">
            <a:extLst>
              <a:ext uri="{FF2B5EF4-FFF2-40B4-BE49-F238E27FC236}">
                <a16:creationId xmlns:a16="http://schemas.microsoft.com/office/drawing/2014/main" id="{B699D1DE-0CAF-47D4-AE04-E004703EE91E}"/>
              </a:ext>
            </a:extLst>
          </p:cNvPr>
          <p:cNvGraphicFramePr>
            <a:graphicFrameLocks noGrp="1"/>
          </p:cNvGraphicFramePr>
          <p:nvPr>
            <p:ph idx="1"/>
            <p:extLst>
              <p:ext uri="{D42A27DB-BD31-4B8C-83A1-F6EECF244321}">
                <p14:modId xmlns:p14="http://schemas.microsoft.com/office/powerpoint/2010/main" val="3863404334"/>
              </p:ext>
            </p:extLst>
          </p:nvPr>
        </p:nvGraphicFramePr>
        <p:xfrm>
          <a:off x="274143" y="2610965"/>
          <a:ext cx="4080578" cy="313437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5" name="Content Placeholder 4" descr="Diagram&#10;&#10;Description automatically generated">
            <a:extLst>
              <a:ext uri="{FF2B5EF4-FFF2-40B4-BE49-F238E27FC236}">
                <a16:creationId xmlns:a16="http://schemas.microsoft.com/office/drawing/2014/main" id="{F3BF3426-5190-41BB-9137-782C15A9EC8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6050" y="2108427"/>
            <a:ext cx="6948439" cy="349147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433729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DBCB3D0-62EC-4D8A-A9E7-991AF662D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2C758D7-9BCC-44AD-98FB-A68CA52677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A890917F-0A64-4C0A-91F8-E4F6BE6AB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938C8E05-3629-4B19-A965-0C926F9DE4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17" name="Rectangle 16">
            <a:extLst>
              <a:ext uri="{FF2B5EF4-FFF2-40B4-BE49-F238E27FC236}">
                <a16:creationId xmlns:a16="http://schemas.microsoft.com/office/drawing/2014/main" id="{9044F20B-3F79-4BBD-A9B8-33672B6A4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5C2106F-83FB-440F-8B0C-7EAC7345A81F}"/>
              </a:ext>
            </a:extLst>
          </p:cNvPr>
          <p:cNvSpPr>
            <a:spLocks noGrp="1"/>
          </p:cNvSpPr>
          <p:nvPr>
            <p:ph type="title"/>
          </p:nvPr>
        </p:nvSpPr>
        <p:spPr>
          <a:xfrm>
            <a:off x="680321" y="2063262"/>
            <a:ext cx="3739279" cy="2661052"/>
          </a:xfrm>
        </p:spPr>
        <p:txBody>
          <a:bodyPr>
            <a:normAutofit/>
          </a:bodyPr>
          <a:lstStyle/>
          <a:p>
            <a:pPr algn="r"/>
            <a:r>
              <a:rPr lang="en-IN" sz="4400"/>
              <a:t>Generative Adversarial Networks</a:t>
            </a:r>
          </a:p>
        </p:txBody>
      </p:sp>
      <p:graphicFrame>
        <p:nvGraphicFramePr>
          <p:cNvPr id="5" name="Content Placeholder 2">
            <a:extLst>
              <a:ext uri="{FF2B5EF4-FFF2-40B4-BE49-F238E27FC236}">
                <a16:creationId xmlns:a16="http://schemas.microsoft.com/office/drawing/2014/main" id="{7B8D122F-856D-48B5-960E-4FFA55CA8DB1}"/>
              </a:ext>
            </a:extLst>
          </p:cNvPr>
          <p:cNvGraphicFramePr>
            <a:graphicFrameLocks noGrp="1"/>
          </p:cNvGraphicFramePr>
          <p:nvPr>
            <p:ph idx="1"/>
            <p:extLst>
              <p:ext uri="{D42A27DB-BD31-4B8C-83A1-F6EECF244321}">
                <p14:modId xmlns:p14="http://schemas.microsoft.com/office/powerpoint/2010/main" val="2828186072"/>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192399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5" name="Picture 94">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97" name="Rectangle 96">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CD2D28A-578F-4780-85F7-42A6E9F7D8C0}"/>
              </a:ext>
            </a:extLst>
          </p:cNvPr>
          <p:cNvSpPr>
            <a:spLocks noGrp="1"/>
          </p:cNvSpPr>
          <p:nvPr>
            <p:ph type="title"/>
          </p:nvPr>
        </p:nvSpPr>
        <p:spPr>
          <a:xfrm>
            <a:off x="680321" y="753228"/>
            <a:ext cx="4136123" cy="1080938"/>
          </a:xfrm>
        </p:spPr>
        <p:txBody>
          <a:bodyPr>
            <a:normAutofit/>
          </a:bodyPr>
          <a:lstStyle/>
          <a:p>
            <a:r>
              <a:rPr lang="en-IN" sz="2400"/>
              <a:t>Adversarial Nets Framework</a:t>
            </a:r>
          </a:p>
        </p:txBody>
      </p:sp>
      <p:pic>
        <p:nvPicPr>
          <p:cNvPr id="101" name="Picture 100">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graphicFrame>
        <p:nvGraphicFramePr>
          <p:cNvPr id="6" name="Content Placeholder 5">
            <a:extLst>
              <a:ext uri="{FF2B5EF4-FFF2-40B4-BE49-F238E27FC236}">
                <a16:creationId xmlns:a16="http://schemas.microsoft.com/office/drawing/2014/main" id="{10F6C37C-1281-4546-A667-5F0DC77D8DDA}"/>
              </a:ext>
            </a:extLst>
          </p:cNvPr>
          <p:cNvGraphicFramePr>
            <a:graphicFrameLocks noGrp="1"/>
          </p:cNvGraphicFramePr>
          <p:nvPr>
            <p:ph idx="1"/>
            <p:extLst>
              <p:ext uri="{D42A27DB-BD31-4B8C-83A1-F6EECF244321}">
                <p14:modId xmlns:p14="http://schemas.microsoft.com/office/powerpoint/2010/main" val="2002855127"/>
              </p:ext>
            </p:extLst>
          </p:nvPr>
        </p:nvGraphicFramePr>
        <p:xfrm>
          <a:off x="501769" y="2302112"/>
          <a:ext cx="3952513" cy="391152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88" name="Picture 87">
            <a:extLst>
              <a:ext uri="{FF2B5EF4-FFF2-40B4-BE49-F238E27FC236}">
                <a16:creationId xmlns:a16="http://schemas.microsoft.com/office/drawing/2014/main" id="{F1CDD6EF-B480-4212-B5DC-19EFF765E5D6}"/>
              </a:ext>
            </a:extLst>
          </p:cNvPr>
          <p:cNvPicPr>
            <a:picLocks noChangeAspect="1"/>
          </p:cNvPicPr>
          <p:nvPr/>
        </p:nvPicPr>
        <p:blipFill>
          <a:blip r:embed="rId9"/>
          <a:stretch>
            <a:fillRect/>
          </a:stretch>
        </p:blipFill>
        <p:spPr>
          <a:xfrm>
            <a:off x="5963552" y="640080"/>
            <a:ext cx="4894554" cy="557784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18651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77" name="Rectangle 76">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AB97BFB-078A-4095-B016-B65F91CDF582}"/>
              </a:ext>
            </a:extLst>
          </p:cNvPr>
          <p:cNvSpPr>
            <a:spLocks noGrp="1"/>
          </p:cNvSpPr>
          <p:nvPr>
            <p:ph type="title"/>
          </p:nvPr>
        </p:nvSpPr>
        <p:spPr>
          <a:xfrm>
            <a:off x="680321" y="753228"/>
            <a:ext cx="4136123" cy="1080938"/>
          </a:xfrm>
        </p:spPr>
        <p:txBody>
          <a:bodyPr>
            <a:normAutofit/>
          </a:bodyPr>
          <a:lstStyle/>
          <a:p>
            <a:r>
              <a:rPr lang="en-IN" sz="2400"/>
              <a:t>Discriminator Strategy</a:t>
            </a:r>
          </a:p>
        </p:txBody>
      </p:sp>
      <p:pic>
        <p:nvPicPr>
          <p:cNvPr id="81" name="Picture 80">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2947BA0A-3538-40BB-95D5-0937B0F3E75C}"/>
              </a:ext>
            </a:extLst>
          </p:cNvPr>
          <p:cNvSpPr>
            <a:spLocks noGrp="1"/>
          </p:cNvSpPr>
          <p:nvPr>
            <p:ph idx="1"/>
          </p:nvPr>
        </p:nvSpPr>
        <p:spPr>
          <a:xfrm>
            <a:off x="680321" y="2336873"/>
            <a:ext cx="3656289" cy="3599316"/>
          </a:xfrm>
        </p:spPr>
        <p:txBody>
          <a:bodyPr>
            <a:normAutofit/>
          </a:bodyPr>
          <a:lstStyle/>
          <a:p>
            <a:r>
              <a:rPr lang="en-IN" sz="1400"/>
              <a:t>Estimating this ratio using supervised learning is the key approximation mechanism used by GANs</a:t>
            </a:r>
          </a:p>
          <a:p>
            <a:endParaRPr lang="en-IN" sz="1400"/>
          </a:p>
        </p:txBody>
      </p:sp>
      <p:pic>
        <p:nvPicPr>
          <p:cNvPr id="196" name="Picture 195">
            <a:extLst>
              <a:ext uri="{FF2B5EF4-FFF2-40B4-BE49-F238E27FC236}">
                <a16:creationId xmlns:a16="http://schemas.microsoft.com/office/drawing/2014/main" id="{EE154F0E-CE7A-4289-8373-8181DFEC4F02}"/>
              </a:ext>
            </a:extLst>
          </p:cNvPr>
          <p:cNvPicPr>
            <a:picLocks noChangeAspect="1"/>
          </p:cNvPicPr>
          <p:nvPr/>
        </p:nvPicPr>
        <p:blipFill>
          <a:blip r:embed="rId4"/>
          <a:stretch>
            <a:fillRect/>
          </a:stretch>
        </p:blipFill>
        <p:spPr>
          <a:xfrm>
            <a:off x="5276090" y="858514"/>
            <a:ext cx="6269479" cy="5140972"/>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323724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8" name="Rectangle 17">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C3F4C0B-7243-4806-BA03-1906BF7590D1}"/>
              </a:ext>
            </a:extLst>
          </p:cNvPr>
          <p:cNvSpPr>
            <a:spLocks noGrp="1"/>
          </p:cNvSpPr>
          <p:nvPr>
            <p:ph type="title"/>
          </p:nvPr>
        </p:nvSpPr>
        <p:spPr>
          <a:xfrm>
            <a:off x="680321" y="2063262"/>
            <a:ext cx="3739279" cy="2661052"/>
          </a:xfrm>
        </p:spPr>
        <p:txBody>
          <a:bodyPr>
            <a:normAutofit/>
          </a:bodyPr>
          <a:lstStyle/>
          <a:p>
            <a:pPr algn="r"/>
            <a:r>
              <a:rPr lang="en-IN" sz="4400"/>
              <a:t>Advantages of GANs</a:t>
            </a:r>
          </a:p>
        </p:txBody>
      </p:sp>
      <p:graphicFrame>
        <p:nvGraphicFramePr>
          <p:cNvPr id="5" name="Content Placeholder 2">
            <a:extLst>
              <a:ext uri="{FF2B5EF4-FFF2-40B4-BE49-F238E27FC236}">
                <a16:creationId xmlns:a16="http://schemas.microsoft.com/office/drawing/2014/main" id="{B52EF1C8-5E2E-4E2E-8C6F-F37B9C52D799}"/>
              </a:ext>
            </a:extLst>
          </p:cNvPr>
          <p:cNvGraphicFramePr>
            <a:graphicFrameLocks noGrp="1"/>
          </p:cNvGraphicFramePr>
          <p:nvPr>
            <p:ph idx="1"/>
            <p:extLst>
              <p:ext uri="{D42A27DB-BD31-4B8C-83A1-F6EECF244321}">
                <p14:modId xmlns:p14="http://schemas.microsoft.com/office/powerpoint/2010/main" val="2079238593"/>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849657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497</TotalTime>
  <Words>999</Words>
  <Application>Microsoft Office PowerPoint</Application>
  <PresentationFormat>Widescreen</PresentationFormat>
  <Paragraphs>69</Paragraphs>
  <Slides>12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Latin Modern Math</vt:lpstr>
      <vt:lpstr>Trebuchet MS</vt:lpstr>
      <vt:lpstr>Berlin</vt:lpstr>
      <vt:lpstr>Generative Adversarial Nets</vt:lpstr>
      <vt:lpstr>Generative Modelling</vt:lpstr>
      <vt:lpstr>Why Generative Modelling?</vt:lpstr>
      <vt:lpstr>Adversarial Training</vt:lpstr>
      <vt:lpstr>Taxonomy of Generative Models</vt:lpstr>
      <vt:lpstr>Generative Adversarial Networks</vt:lpstr>
      <vt:lpstr>Adversarial Nets Framework</vt:lpstr>
      <vt:lpstr>Discriminator Strategy</vt:lpstr>
      <vt:lpstr>Advantages of GANs</vt:lpstr>
      <vt:lpstr>Limitations</vt:lpstr>
      <vt:lpstr>Comparison of Challenges with Other Frameworks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Adversarial Nets</dc:title>
  <dc:creator>Arijit Ganguly</dc:creator>
  <cp:lastModifiedBy>Arijit Ganguly</cp:lastModifiedBy>
  <cp:revision>32</cp:revision>
  <dcterms:created xsi:type="dcterms:W3CDTF">2021-11-25T03:05:37Z</dcterms:created>
  <dcterms:modified xsi:type="dcterms:W3CDTF">2021-11-28T06:13:47Z</dcterms:modified>
</cp:coreProperties>
</file>