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9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71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6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1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4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8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1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3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1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DA01-B677-4D1B-BA60-C7EAB0069DDD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8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35F4B-8D98-4D8F-B83F-1669615CF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43" b="15315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28DB1-CAF3-4551-8392-5E18816A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867" y="4282329"/>
            <a:ext cx="8133478" cy="940240"/>
          </a:xfrm>
        </p:spPr>
        <p:txBody>
          <a:bodyPr>
            <a:normAutofit/>
          </a:bodyPr>
          <a:lstStyle/>
          <a:p>
            <a:r>
              <a:rPr lang="en-IN" sz="4800" dirty="0"/>
              <a:t>Generative Adversarial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127-D30F-4B02-B27D-D7D74586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0" y="5253880"/>
            <a:ext cx="8982079" cy="553534"/>
          </a:xfrm>
        </p:spPr>
        <p:txBody>
          <a:bodyPr>
            <a:normAutofit fontScale="62500" lnSpcReduction="20000"/>
          </a:bodyPr>
          <a:lstStyle/>
          <a:p>
            <a:r>
              <a:rPr lang="en-IN" sz="1800" dirty="0"/>
              <a:t>Created by Ian Goodfellow, Jean </a:t>
            </a:r>
            <a:r>
              <a:rPr lang="en-IN" sz="1800" dirty="0" err="1"/>
              <a:t>Pouget</a:t>
            </a:r>
            <a:r>
              <a:rPr lang="en-IN" sz="1800" dirty="0"/>
              <a:t>-Abadie, Mehdi Mirza, Bing Xu, David </a:t>
            </a:r>
            <a:r>
              <a:rPr lang="en-IN" sz="1800" dirty="0" err="1"/>
              <a:t>Warde</a:t>
            </a:r>
            <a:r>
              <a:rPr lang="en-IN" sz="1800" dirty="0"/>
              <a:t>-Farley, </a:t>
            </a:r>
            <a:r>
              <a:rPr lang="en-IN" sz="1800" dirty="0" err="1"/>
              <a:t>Sherjil</a:t>
            </a:r>
            <a:r>
              <a:rPr lang="en-IN" sz="1800" dirty="0"/>
              <a:t> </a:t>
            </a:r>
            <a:r>
              <a:rPr lang="en-IN" sz="1800" dirty="0" err="1"/>
              <a:t>Ozair</a:t>
            </a:r>
            <a:r>
              <a:rPr lang="en-IN" sz="1800" dirty="0"/>
              <a:t>, Aaron Courville, </a:t>
            </a:r>
            <a:r>
              <a:rPr lang="en-IN" sz="1800" dirty="0" err="1"/>
              <a:t>Yoshua</a:t>
            </a:r>
            <a:r>
              <a:rPr lang="en-IN" sz="1800" dirty="0"/>
              <a:t> </a:t>
            </a:r>
            <a:r>
              <a:rPr lang="en-IN" sz="1800" dirty="0" err="1"/>
              <a:t>Bengio</a:t>
            </a:r>
            <a:r>
              <a:rPr lang="en-IN" sz="1800" dirty="0"/>
              <a:t>.</a:t>
            </a:r>
          </a:p>
          <a:p>
            <a:r>
              <a:rPr lang="en-IN" sz="1800" dirty="0"/>
              <a:t>Presented by Arijit Ganguly and </a:t>
            </a:r>
            <a:r>
              <a:rPr lang="en-IN" sz="1800" dirty="0" err="1"/>
              <a:t>Sindhuja</a:t>
            </a:r>
            <a:r>
              <a:rPr lang="en-IN" sz="1800" dirty="0"/>
              <a:t> Reddy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8CD-C303-4C12-A0F0-E18C76A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BAA-95B1-478A-8A0A-0EB00220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9181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38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Generative Adversarial Nets</vt:lpstr>
      <vt:lpstr>Generative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dc:creator>Arijit Ganguly</dc:creator>
  <cp:lastModifiedBy>Arijit Ganguly</cp:lastModifiedBy>
  <cp:revision>2</cp:revision>
  <dcterms:created xsi:type="dcterms:W3CDTF">2021-11-25T03:05:37Z</dcterms:created>
  <dcterms:modified xsi:type="dcterms:W3CDTF">2021-11-25T04:21:28Z</dcterms:modified>
</cp:coreProperties>
</file>