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6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0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6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1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8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5B12-E789-4146-9248-E0CCDF264059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BC4F-BD2D-4AE8-8BBB-1239A0CE4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01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Lorem ipsum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9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Arijit Ganguly</dc:creator>
  <cp:lastModifiedBy>Arijit Ganguly</cp:lastModifiedBy>
  <cp:revision>1</cp:revision>
  <dcterms:created xsi:type="dcterms:W3CDTF">2018-01-30T14:03:45Z</dcterms:created>
  <dcterms:modified xsi:type="dcterms:W3CDTF">2018-01-30T14:03:59Z</dcterms:modified>
</cp:coreProperties>
</file>