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4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9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2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7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2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1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2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0FE851-F5B4-4AA3-B394-A4DB48954F56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7B53F5-85FB-4EB5-9701-9575C9F9C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help/2977003/the-latest-supported-visual-c-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094E-42B5-401D-AD5C-0602C084F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44BB1-DA58-4785-AE32-93C4097A8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Created By:</a:t>
            </a:r>
          </a:p>
          <a:p>
            <a:r>
              <a:rPr lang="en-IN" dirty="0"/>
              <a:t>Arijit Ganguly</a:t>
            </a:r>
          </a:p>
          <a:p>
            <a:r>
              <a:rPr lang="en-IN" dirty="0"/>
              <a:t>1001871460</a:t>
            </a:r>
          </a:p>
        </p:txBody>
      </p:sp>
    </p:spTree>
    <p:extLst>
      <p:ext uri="{BB962C8B-B14F-4D97-AF65-F5344CB8AC3E}">
        <p14:creationId xmlns:p14="http://schemas.microsoft.com/office/powerpoint/2010/main" val="16770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9D45-D035-43EC-9730-C8F9DFFE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TensorFlow?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3398-C342-4609-B058-6295FBD9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End-to-end Open Source Platform for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Uses Keras Framework as the backend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Used by many companies – Airbnb, Airbus, GE Healthcare</a:t>
            </a:r>
          </a:p>
        </p:txBody>
      </p:sp>
    </p:spTree>
    <p:extLst>
      <p:ext uri="{BB962C8B-B14F-4D97-AF65-F5344CB8AC3E}">
        <p14:creationId xmlns:p14="http://schemas.microsoft.com/office/powerpoint/2010/main" val="22433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52D2-EB84-4391-87D8-B5C69505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Variations of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E305-D569-4572-90AF-1E494088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TensorFlow can be used in the below mentioned configurations: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Computer – Python : as a TensorFlow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Web – TensorFlow.js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Mobile – TensorFlow Lite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702C-782F-4A28-AE0F-6D853044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 the Library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B32EEF-2933-4008-AD27-410F47704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827" y="1890117"/>
            <a:ext cx="848035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To upgrade the latest pip : requirement</a:t>
            </a:r>
            <a:b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</a:br>
            <a: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  <a:t>pip install --upgrade pip</a:t>
            </a:r>
            <a:b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</a:br>
            <a:b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</a:br>
            <a:r>
              <a:rPr lang="en-US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Current stable release for CPU and GPU</a:t>
            </a:r>
            <a:b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</a:br>
            <a: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  <a:t>pip install </a:t>
            </a:r>
            <a:r>
              <a:rPr lang="en-US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tensorflow</a:t>
            </a:r>
            <a:endParaRPr lang="en-US" alt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  <a:t>pip install </a:t>
            </a:r>
            <a:r>
              <a:rPr lang="en-US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tensorflow-gpu</a:t>
            </a:r>
            <a:endParaRPr lang="en-US" alt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Anaconda package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err="1">
                <a:solidFill>
                  <a:srgbClr val="202124"/>
                </a:solidFill>
                <a:latin typeface="Roboto" panose="02000000000000000000" pitchFamily="2" charset="0"/>
              </a:rPr>
              <a:t>conda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 install -c </a:t>
            </a:r>
            <a:r>
              <a:rPr lang="en-IN" dirty="0" err="1">
                <a:solidFill>
                  <a:srgbClr val="202124"/>
                </a:solidFill>
                <a:latin typeface="Roboto" panose="02000000000000000000" pitchFamily="2" charset="0"/>
              </a:rPr>
              <a:t>conda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-forge </a:t>
            </a:r>
            <a:r>
              <a:rPr lang="en-IN" dirty="0" err="1">
                <a:solidFill>
                  <a:srgbClr val="202124"/>
                </a:solidFill>
                <a:latin typeface="Roboto" panose="02000000000000000000" pitchFamily="2" charset="0"/>
              </a:rPr>
              <a:t>tensorflow</a:t>
            </a:r>
            <a:b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</a:br>
            <a:r>
              <a:rPr lang="en-US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conda</a:t>
            </a:r>
            <a:r>
              <a:rPr lang="en-US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install -c anaconda </a:t>
            </a:r>
            <a:r>
              <a:rPr lang="en-US" alt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tensorflow-gpu</a:t>
            </a:r>
            <a:endParaRPr lang="en-US" altLang="en-US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7EA8-75EE-485C-9E27-AE7A8120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B72E-B800-4F39-9902-BB1A1582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Python 3.6–3.9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Windows 7 or later (with 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C++ redistributable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66EE-BB95-4FC9-BE29-52AEF335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50A-D293-43BD-A68C-E65B1FE5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Ubuntu 16.04 or later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74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4E58-9207-4485-8066-255F2436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A197-BC99-49F0-A47B-CBB110A5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macOS 10.12.6 (Sierra) or later (no GPU support)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D1EF-A3E9-4EE7-847D-45BC2709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BBC1-67ED-4356-A35E-2648D1D5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8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05F5-9BCB-4AE5-8707-BEB59C6F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01" y="21400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827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</TotalTime>
  <Words>155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Retrospect</vt:lpstr>
      <vt:lpstr>TensorFlow</vt:lpstr>
      <vt:lpstr>What is TensorFlow?</vt:lpstr>
      <vt:lpstr>Variations of Usage</vt:lpstr>
      <vt:lpstr>How to Install the Library</vt:lpstr>
      <vt:lpstr>Setup on Windows</vt:lpstr>
      <vt:lpstr>Setup on Linux</vt:lpstr>
      <vt:lpstr>Setup on Mac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Arijit Ganguly</dc:creator>
  <cp:lastModifiedBy>Arijit Ganguly</cp:lastModifiedBy>
  <cp:revision>9</cp:revision>
  <dcterms:created xsi:type="dcterms:W3CDTF">2021-10-26T23:17:49Z</dcterms:created>
  <dcterms:modified xsi:type="dcterms:W3CDTF">2021-11-08T03:22:14Z</dcterms:modified>
</cp:coreProperties>
</file>