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1" r:id="rId2"/>
    <p:sldId id="350" r:id="rId3"/>
    <p:sldId id="362" r:id="rId4"/>
    <p:sldId id="351" r:id="rId5"/>
    <p:sldId id="352" r:id="rId6"/>
    <p:sldId id="343" r:id="rId7"/>
    <p:sldId id="346" r:id="rId8"/>
    <p:sldId id="353" r:id="rId9"/>
    <p:sldId id="354" r:id="rId10"/>
    <p:sldId id="335" r:id="rId11"/>
    <p:sldId id="365" r:id="rId12"/>
    <p:sldId id="366" r:id="rId13"/>
    <p:sldId id="367" r:id="rId14"/>
    <p:sldId id="364" r:id="rId15"/>
    <p:sldId id="368" r:id="rId16"/>
    <p:sldId id="369" r:id="rId17"/>
    <p:sldId id="376" r:id="rId18"/>
    <p:sldId id="377" r:id="rId19"/>
    <p:sldId id="363" r:id="rId20"/>
    <p:sldId id="370" r:id="rId21"/>
    <p:sldId id="371" r:id="rId22"/>
    <p:sldId id="372" r:id="rId23"/>
    <p:sldId id="373" r:id="rId24"/>
    <p:sldId id="374" r:id="rId25"/>
    <p:sldId id="375" r:id="rId26"/>
    <p:sldId id="378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9432"/>
  </p:normalViewPr>
  <p:slideViewPr>
    <p:cSldViewPr snapToGrid="0" snapToObjects="1">
      <p:cViewPr varScale="1">
        <p:scale>
          <a:sx n="38" d="100"/>
          <a:sy n="38" d="100"/>
        </p:scale>
        <p:origin x="3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ED837-9A14-3845-91DA-B2828EF4CC6C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DDAA38-2977-5040-BB03-29A6D6422813}">
      <dgm:prSet phldrT="[文本]" custT="1"/>
      <dgm:spPr/>
      <dgm:t>
        <a:bodyPr/>
        <a:lstStyle/>
        <a:p>
          <a:r>
            <a: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无止境的需求</a:t>
          </a:r>
        </a:p>
      </dgm:t>
    </dgm:pt>
    <dgm:pt modelId="{027036E9-1128-E746-A556-BE6AE008C03F}" type="parTrans" cxnId="{8D5EF7B7-3F02-7548-96AC-1158C5C1A712}">
      <dgm:prSet/>
      <dgm:spPr/>
      <dgm:t>
        <a:bodyPr/>
        <a:lstStyle/>
        <a:p>
          <a:endParaRPr lang="zh-CN" altLang="en-US"/>
        </a:p>
      </dgm:t>
    </dgm:pt>
    <dgm:pt modelId="{62FA8B89-CE3E-214A-B5FB-8895C76F06AB}" type="sibTrans" cxnId="{8D5EF7B7-3F02-7548-96AC-1158C5C1A712}">
      <dgm:prSet custT="1"/>
      <dgm:spPr/>
      <dgm:t>
        <a:bodyPr/>
        <a:lstStyle/>
        <a:p>
          <a:r>
            <a: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查</a:t>
          </a:r>
          <a:r>
            <a: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BUG</a:t>
          </a:r>
          <a:endParaRPr lang="zh-CN" altLang="en-US" sz="4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773ABC9-C36E-D94C-8767-BEE5D75FF8A3}">
      <dgm:prSet phldrT="[文本]" custT="1"/>
      <dgm:spPr/>
      <dgm:t>
        <a:bodyPr/>
        <a:lstStyle/>
        <a:p>
          <a:r>
            <a: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CRUD</a:t>
          </a:r>
          <a:endParaRPr lang="zh-CN" altLang="en-US" sz="4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E3EE3AA-00FD-7F4B-9553-4E1FCEF349DD}" type="parTrans" cxnId="{B6E95692-373C-CB47-8A8C-F5FB2D43ABC7}">
      <dgm:prSet/>
      <dgm:spPr/>
      <dgm:t>
        <a:bodyPr/>
        <a:lstStyle/>
        <a:p>
          <a:endParaRPr lang="zh-CN" altLang="en-US"/>
        </a:p>
      </dgm:t>
    </dgm:pt>
    <dgm:pt modelId="{A2BDAD78-9930-A945-BB6E-E52F7E47253A}" type="sibTrans" cxnId="{B6E95692-373C-CB47-8A8C-F5FB2D43ABC7}">
      <dgm:prSet custT="1"/>
      <dgm:spPr/>
      <dgm:t>
        <a:bodyPr/>
        <a:lstStyle/>
        <a:p>
          <a:r>
            <a: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琐碎</a:t>
          </a:r>
        </a:p>
      </dgm:t>
    </dgm:pt>
    <dgm:pt modelId="{0A212959-607B-694D-B57D-4A1938E57864}">
      <dgm:prSet phldrT="[文本]" custT="1"/>
      <dgm:spPr/>
      <dgm:t>
        <a:bodyPr/>
        <a:lstStyle/>
        <a:p>
          <a:r>
            <a: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挖坑</a:t>
          </a:r>
        </a:p>
      </dgm:t>
    </dgm:pt>
    <dgm:pt modelId="{9FCE7BD7-7FF2-C142-B93B-7C8629CB0A19}" type="parTrans" cxnId="{521D6128-246C-614B-8ED1-EB475AAF86DA}">
      <dgm:prSet/>
      <dgm:spPr/>
      <dgm:t>
        <a:bodyPr/>
        <a:lstStyle/>
        <a:p>
          <a:endParaRPr lang="zh-CN" altLang="en-US"/>
        </a:p>
      </dgm:t>
    </dgm:pt>
    <dgm:pt modelId="{67B3DCBE-5C2A-D54B-ABD1-6C1EB0C8D339}" type="sibTrans" cxnId="{521D6128-246C-614B-8ED1-EB475AAF86DA}">
      <dgm:prSet custT="1"/>
      <dgm:spPr/>
      <dgm:t>
        <a:bodyPr/>
        <a:lstStyle/>
        <a:p>
          <a:r>
            <a:rPr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评审</a:t>
          </a:r>
        </a:p>
      </dgm:t>
    </dgm:pt>
    <dgm:pt modelId="{90D3E9E1-2A52-434C-BE02-1F33A55EC10A}" type="pres">
      <dgm:prSet presAssocID="{3C2ED837-9A14-3845-91DA-B2828EF4CC6C}" presName="Name0" presStyleCnt="0">
        <dgm:presLayoutVars>
          <dgm:chMax/>
          <dgm:chPref/>
          <dgm:dir/>
          <dgm:animLvl val="lvl"/>
        </dgm:presLayoutVars>
      </dgm:prSet>
      <dgm:spPr/>
    </dgm:pt>
    <dgm:pt modelId="{5FC01A9E-0204-914D-AA93-A9B904C8EEB7}" type="pres">
      <dgm:prSet presAssocID="{FBDDAA38-2977-5040-BB03-29A6D6422813}" presName="composite" presStyleCnt="0"/>
      <dgm:spPr/>
    </dgm:pt>
    <dgm:pt modelId="{E86B4016-A9AF-7642-AC8C-6918C0A3F83D}" type="pres">
      <dgm:prSet presAssocID="{FBDDAA38-2977-5040-BB03-29A6D642281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65399E1-80FD-D949-AA63-500AD58D9623}" type="pres">
      <dgm:prSet presAssocID="{FBDDAA38-2977-5040-BB03-29A6D642281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5291F30-805A-454D-806D-BBF6B2588119}" type="pres">
      <dgm:prSet presAssocID="{FBDDAA38-2977-5040-BB03-29A6D6422813}" presName="BalanceSpacing" presStyleCnt="0"/>
      <dgm:spPr/>
    </dgm:pt>
    <dgm:pt modelId="{AA76D176-4F22-9E47-8928-3BA0585178B6}" type="pres">
      <dgm:prSet presAssocID="{FBDDAA38-2977-5040-BB03-29A6D6422813}" presName="BalanceSpacing1" presStyleCnt="0"/>
      <dgm:spPr/>
    </dgm:pt>
    <dgm:pt modelId="{F30455F6-AE7C-7544-BD14-B26F143136E7}" type="pres">
      <dgm:prSet presAssocID="{62FA8B89-CE3E-214A-B5FB-8895C76F06AB}" presName="Accent1Text" presStyleLbl="node1" presStyleIdx="1" presStyleCnt="6"/>
      <dgm:spPr/>
    </dgm:pt>
    <dgm:pt modelId="{71434925-A66D-F347-A2DC-030B6A2CCCEC}" type="pres">
      <dgm:prSet presAssocID="{62FA8B89-CE3E-214A-B5FB-8895C76F06AB}" presName="spaceBetweenRectangles" presStyleCnt="0"/>
      <dgm:spPr/>
    </dgm:pt>
    <dgm:pt modelId="{36A26498-3674-4C4C-987A-ABD5F420D064}" type="pres">
      <dgm:prSet presAssocID="{9773ABC9-C36E-D94C-8767-BEE5D75FF8A3}" presName="composite" presStyleCnt="0"/>
      <dgm:spPr/>
    </dgm:pt>
    <dgm:pt modelId="{5AA3909D-7838-E349-872F-CE692B843EEE}" type="pres">
      <dgm:prSet presAssocID="{9773ABC9-C36E-D94C-8767-BEE5D75FF8A3}" presName="Parent1" presStyleLbl="node1" presStyleIdx="2" presStyleCnt="6" custLinFactX="-8593" custLinFactNeighborX="-100000" custLinFactNeighborY="-1835">
        <dgm:presLayoutVars>
          <dgm:chMax val="1"/>
          <dgm:chPref val="1"/>
          <dgm:bulletEnabled val="1"/>
        </dgm:presLayoutVars>
      </dgm:prSet>
      <dgm:spPr/>
    </dgm:pt>
    <dgm:pt modelId="{2D6645D7-E166-5443-AE4C-10F494F50038}" type="pres">
      <dgm:prSet presAssocID="{9773ABC9-C36E-D94C-8767-BEE5D75FF8A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C003CB-FCF9-A343-AF89-17A3E0F44A17}" type="pres">
      <dgm:prSet presAssocID="{9773ABC9-C36E-D94C-8767-BEE5D75FF8A3}" presName="BalanceSpacing" presStyleCnt="0"/>
      <dgm:spPr/>
    </dgm:pt>
    <dgm:pt modelId="{D9E61005-5BE6-3148-B13E-2087CCEC9187}" type="pres">
      <dgm:prSet presAssocID="{9773ABC9-C36E-D94C-8767-BEE5D75FF8A3}" presName="BalanceSpacing1" presStyleCnt="0"/>
      <dgm:spPr/>
    </dgm:pt>
    <dgm:pt modelId="{BE65D646-F7A1-BC4A-A167-D1D72EE7476D}" type="pres">
      <dgm:prSet presAssocID="{A2BDAD78-9930-A945-BB6E-E52F7E47253A}" presName="Accent1Text" presStyleLbl="node1" presStyleIdx="3" presStyleCnt="6"/>
      <dgm:spPr/>
    </dgm:pt>
    <dgm:pt modelId="{36FEBAB7-2CE4-6844-A7D0-7A0D8706CF27}" type="pres">
      <dgm:prSet presAssocID="{A2BDAD78-9930-A945-BB6E-E52F7E47253A}" presName="spaceBetweenRectangles" presStyleCnt="0"/>
      <dgm:spPr/>
    </dgm:pt>
    <dgm:pt modelId="{86015924-E08A-8C40-96A8-253BF7CE3D8E}" type="pres">
      <dgm:prSet presAssocID="{0A212959-607B-694D-B57D-4A1938E57864}" presName="composite" presStyleCnt="0"/>
      <dgm:spPr/>
    </dgm:pt>
    <dgm:pt modelId="{E883D284-4369-2841-BCC9-4978A6FE3E1E}" type="pres">
      <dgm:prSet presAssocID="{0A212959-607B-694D-B57D-4A1938E5786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6703ED2-6A20-4541-A225-4EE689FC969A}" type="pres">
      <dgm:prSet presAssocID="{0A212959-607B-694D-B57D-4A1938E5786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37F3096-F269-7D46-86BB-5C463ED704DD}" type="pres">
      <dgm:prSet presAssocID="{0A212959-607B-694D-B57D-4A1938E57864}" presName="BalanceSpacing" presStyleCnt="0"/>
      <dgm:spPr/>
    </dgm:pt>
    <dgm:pt modelId="{AE998E29-1526-2144-AC0A-ED1651C30B75}" type="pres">
      <dgm:prSet presAssocID="{0A212959-607B-694D-B57D-4A1938E57864}" presName="BalanceSpacing1" presStyleCnt="0"/>
      <dgm:spPr/>
    </dgm:pt>
    <dgm:pt modelId="{B38241AC-E040-084A-914D-40F8901176B3}" type="pres">
      <dgm:prSet presAssocID="{67B3DCBE-5C2A-D54B-ABD1-6C1EB0C8D339}" presName="Accent1Text" presStyleLbl="node1" presStyleIdx="5" presStyleCnt="6"/>
      <dgm:spPr/>
    </dgm:pt>
  </dgm:ptLst>
  <dgm:cxnLst>
    <dgm:cxn modelId="{1F4B5B06-CD1C-ED4E-BF3E-B9E719BC0224}" type="presOf" srcId="{67B3DCBE-5C2A-D54B-ABD1-6C1EB0C8D339}" destId="{B38241AC-E040-084A-914D-40F8901176B3}" srcOrd="0" destOrd="0" presId="urn:microsoft.com/office/officeart/2008/layout/AlternatingHexagons"/>
    <dgm:cxn modelId="{CFB03F26-23B8-4E4E-B903-5AC16D53561B}" type="presOf" srcId="{3C2ED837-9A14-3845-91DA-B2828EF4CC6C}" destId="{90D3E9E1-2A52-434C-BE02-1F33A55EC10A}" srcOrd="0" destOrd="0" presId="urn:microsoft.com/office/officeart/2008/layout/AlternatingHexagons"/>
    <dgm:cxn modelId="{521D6128-246C-614B-8ED1-EB475AAF86DA}" srcId="{3C2ED837-9A14-3845-91DA-B2828EF4CC6C}" destId="{0A212959-607B-694D-B57D-4A1938E57864}" srcOrd="2" destOrd="0" parTransId="{9FCE7BD7-7FF2-C142-B93B-7C8629CB0A19}" sibTransId="{67B3DCBE-5C2A-D54B-ABD1-6C1EB0C8D339}"/>
    <dgm:cxn modelId="{B877AB2A-2B3E-F54A-BD54-F1C4E8B75096}" type="presOf" srcId="{FBDDAA38-2977-5040-BB03-29A6D6422813}" destId="{E86B4016-A9AF-7642-AC8C-6918C0A3F83D}" srcOrd="0" destOrd="0" presId="urn:microsoft.com/office/officeart/2008/layout/AlternatingHexagons"/>
    <dgm:cxn modelId="{B6E95692-373C-CB47-8A8C-F5FB2D43ABC7}" srcId="{3C2ED837-9A14-3845-91DA-B2828EF4CC6C}" destId="{9773ABC9-C36E-D94C-8767-BEE5D75FF8A3}" srcOrd="1" destOrd="0" parTransId="{3E3EE3AA-00FD-7F4B-9553-4E1FCEF349DD}" sibTransId="{A2BDAD78-9930-A945-BB6E-E52F7E47253A}"/>
    <dgm:cxn modelId="{098A06B1-633D-FE4A-9146-ACF117555A12}" type="presOf" srcId="{A2BDAD78-9930-A945-BB6E-E52F7E47253A}" destId="{BE65D646-F7A1-BC4A-A167-D1D72EE7476D}" srcOrd="0" destOrd="0" presId="urn:microsoft.com/office/officeart/2008/layout/AlternatingHexagons"/>
    <dgm:cxn modelId="{8D5EF7B7-3F02-7548-96AC-1158C5C1A712}" srcId="{3C2ED837-9A14-3845-91DA-B2828EF4CC6C}" destId="{FBDDAA38-2977-5040-BB03-29A6D6422813}" srcOrd="0" destOrd="0" parTransId="{027036E9-1128-E746-A556-BE6AE008C03F}" sibTransId="{62FA8B89-CE3E-214A-B5FB-8895C76F06AB}"/>
    <dgm:cxn modelId="{34947ED8-E890-024D-869A-0053B6F061A4}" type="presOf" srcId="{9773ABC9-C36E-D94C-8767-BEE5D75FF8A3}" destId="{5AA3909D-7838-E349-872F-CE692B843EEE}" srcOrd="0" destOrd="0" presId="urn:microsoft.com/office/officeart/2008/layout/AlternatingHexagons"/>
    <dgm:cxn modelId="{F0AF9EDD-B28E-6148-912C-086B9A189A88}" type="presOf" srcId="{0A212959-607B-694D-B57D-4A1938E57864}" destId="{E883D284-4369-2841-BCC9-4978A6FE3E1E}" srcOrd="0" destOrd="0" presId="urn:microsoft.com/office/officeart/2008/layout/AlternatingHexagons"/>
    <dgm:cxn modelId="{87A0CAFD-55F9-874E-A84E-56186F70AE5B}" type="presOf" srcId="{62FA8B89-CE3E-214A-B5FB-8895C76F06AB}" destId="{F30455F6-AE7C-7544-BD14-B26F143136E7}" srcOrd="0" destOrd="0" presId="urn:microsoft.com/office/officeart/2008/layout/AlternatingHexagons"/>
    <dgm:cxn modelId="{AD47BAA2-9F12-AC42-98C8-3F5AA35ECBCA}" type="presParOf" srcId="{90D3E9E1-2A52-434C-BE02-1F33A55EC10A}" destId="{5FC01A9E-0204-914D-AA93-A9B904C8EEB7}" srcOrd="0" destOrd="0" presId="urn:microsoft.com/office/officeart/2008/layout/AlternatingHexagons"/>
    <dgm:cxn modelId="{4E4BF987-6A39-A442-A689-B991E3DE171C}" type="presParOf" srcId="{5FC01A9E-0204-914D-AA93-A9B904C8EEB7}" destId="{E86B4016-A9AF-7642-AC8C-6918C0A3F83D}" srcOrd="0" destOrd="0" presId="urn:microsoft.com/office/officeart/2008/layout/AlternatingHexagons"/>
    <dgm:cxn modelId="{7829E66F-B142-6B46-96BA-B8937C4ECC35}" type="presParOf" srcId="{5FC01A9E-0204-914D-AA93-A9B904C8EEB7}" destId="{F65399E1-80FD-D949-AA63-500AD58D9623}" srcOrd="1" destOrd="0" presId="urn:microsoft.com/office/officeart/2008/layout/AlternatingHexagons"/>
    <dgm:cxn modelId="{E3F75F69-A078-3346-91C9-541729ED4FA2}" type="presParOf" srcId="{5FC01A9E-0204-914D-AA93-A9B904C8EEB7}" destId="{45291F30-805A-454D-806D-BBF6B2588119}" srcOrd="2" destOrd="0" presId="urn:microsoft.com/office/officeart/2008/layout/AlternatingHexagons"/>
    <dgm:cxn modelId="{2067417A-1C18-054A-BE1D-47C83D1F572C}" type="presParOf" srcId="{5FC01A9E-0204-914D-AA93-A9B904C8EEB7}" destId="{AA76D176-4F22-9E47-8928-3BA0585178B6}" srcOrd="3" destOrd="0" presId="urn:microsoft.com/office/officeart/2008/layout/AlternatingHexagons"/>
    <dgm:cxn modelId="{BE9303A9-1687-4541-96AF-BD0D4503DF51}" type="presParOf" srcId="{5FC01A9E-0204-914D-AA93-A9B904C8EEB7}" destId="{F30455F6-AE7C-7544-BD14-B26F143136E7}" srcOrd="4" destOrd="0" presId="urn:microsoft.com/office/officeart/2008/layout/AlternatingHexagons"/>
    <dgm:cxn modelId="{223DC73D-D7BB-9246-851C-45F2135FD64F}" type="presParOf" srcId="{90D3E9E1-2A52-434C-BE02-1F33A55EC10A}" destId="{71434925-A66D-F347-A2DC-030B6A2CCCEC}" srcOrd="1" destOrd="0" presId="urn:microsoft.com/office/officeart/2008/layout/AlternatingHexagons"/>
    <dgm:cxn modelId="{4BA5E0D5-C385-8944-BD6E-BCC9016C389A}" type="presParOf" srcId="{90D3E9E1-2A52-434C-BE02-1F33A55EC10A}" destId="{36A26498-3674-4C4C-987A-ABD5F420D064}" srcOrd="2" destOrd="0" presId="urn:microsoft.com/office/officeart/2008/layout/AlternatingHexagons"/>
    <dgm:cxn modelId="{038809DC-5906-E24C-B496-A32EC58EC925}" type="presParOf" srcId="{36A26498-3674-4C4C-987A-ABD5F420D064}" destId="{5AA3909D-7838-E349-872F-CE692B843EEE}" srcOrd="0" destOrd="0" presId="urn:microsoft.com/office/officeart/2008/layout/AlternatingHexagons"/>
    <dgm:cxn modelId="{225EB774-346A-D946-9C36-84BCB0C0ADBE}" type="presParOf" srcId="{36A26498-3674-4C4C-987A-ABD5F420D064}" destId="{2D6645D7-E166-5443-AE4C-10F494F50038}" srcOrd="1" destOrd="0" presId="urn:microsoft.com/office/officeart/2008/layout/AlternatingHexagons"/>
    <dgm:cxn modelId="{8DE3A99A-28BF-D34D-AF83-CF5E9315110B}" type="presParOf" srcId="{36A26498-3674-4C4C-987A-ABD5F420D064}" destId="{4AC003CB-FCF9-A343-AF89-17A3E0F44A17}" srcOrd="2" destOrd="0" presId="urn:microsoft.com/office/officeart/2008/layout/AlternatingHexagons"/>
    <dgm:cxn modelId="{46F9490C-0EE1-6646-BADC-E4EB4F456425}" type="presParOf" srcId="{36A26498-3674-4C4C-987A-ABD5F420D064}" destId="{D9E61005-5BE6-3148-B13E-2087CCEC9187}" srcOrd="3" destOrd="0" presId="urn:microsoft.com/office/officeart/2008/layout/AlternatingHexagons"/>
    <dgm:cxn modelId="{4712B711-9222-3E41-9E24-FF56A9D649CB}" type="presParOf" srcId="{36A26498-3674-4C4C-987A-ABD5F420D064}" destId="{BE65D646-F7A1-BC4A-A167-D1D72EE7476D}" srcOrd="4" destOrd="0" presId="urn:microsoft.com/office/officeart/2008/layout/AlternatingHexagons"/>
    <dgm:cxn modelId="{D43BF6BE-0F08-704B-AC29-1BA81A712925}" type="presParOf" srcId="{90D3E9E1-2A52-434C-BE02-1F33A55EC10A}" destId="{36FEBAB7-2CE4-6844-A7D0-7A0D8706CF27}" srcOrd="3" destOrd="0" presId="urn:microsoft.com/office/officeart/2008/layout/AlternatingHexagons"/>
    <dgm:cxn modelId="{AD65E11A-A2F3-024C-8F6D-11439AC97C27}" type="presParOf" srcId="{90D3E9E1-2A52-434C-BE02-1F33A55EC10A}" destId="{86015924-E08A-8C40-96A8-253BF7CE3D8E}" srcOrd="4" destOrd="0" presId="urn:microsoft.com/office/officeart/2008/layout/AlternatingHexagons"/>
    <dgm:cxn modelId="{EA5FD355-7026-EA44-8DDB-F10317EC46E5}" type="presParOf" srcId="{86015924-E08A-8C40-96A8-253BF7CE3D8E}" destId="{E883D284-4369-2841-BCC9-4978A6FE3E1E}" srcOrd="0" destOrd="0" presId="urn:microsoft.com/office/officeart/2008/layout/AlternatingHexagons"/>
    <dgm:cxn modelId="{3FCF7FE6-4F16-C349-9AD8-EF0294DB4B6B}" type="presParOf" srcId="{86015924-E08A-8C40-96A8-253BF7CE3D8E}" destId="{D6703ED2-6A20-4541-A225-4EE689FC969A}" srcOrd="1" destOrd="0" presId="urn:microsoft.com/office/officeart/2008/layout/AlternatingHexagons"/>
    <dgm:cxn modelId="{A7DCB23D-A3CA-D947-A438-947F94E66732}" type="presParOf" srcId="{86015924-E08A-8C40-96A8-253BF7CE3D8E}" destId="{837F3096-F269-7D46-86BB-5C463ED704DD}" srcOrd="2" destOrd="0" presId="urn:microsoft.com/office/officeart/2008/layout/AlternatingHexagons"/>
    <dgm:cxn modelId="{2AD40F30-9302-C046-9E31-4C641F2D724A}" type="presParOf" srcId="{86015924-E08A-8C40-96A8-253BF7CE3D8E}" destId="{AE998E29-1526-2144-AC0A-ED1651C30B75}" srcOrd="3" destOrd="0" presId="urn:microsoft.com/office/officeart/2008/layout/AlternatingHexagons"/>
    <dgm:cxn modelId="{5A3693A0-FE67-4646-931D-3C09E75FB276}" type="presParOf" srcId="{86015924-E08A-8C40-96A8-253BF7CE3D8E}" destId="{B38241AC-E040-084A-914D-40F8901176B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C4D19D-43FB-5E45-862B-A28EEDC4CAF5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69193F-40A2-E045-AC5E-3FE78B96670A}">
      <dgm:prSet phldrT="[文本]"/>
      <dgm:spPr/>
      <dgm:t>
        <a:bodyPr/>
        <a:lstStyle/>
        <a:p>
          <a:r>
            <a:rPr lang="zh-CN" altLang="en-US" dirty="0"/>
            <a:t>基础</a:t>
          </a:r>
          <a:br>
            <a:rPr lang="en-US" altLang="zh-CN" dirty="0"/>
          </a:br>
          <a:r>
            <a:rPr lang="zh-CN" altLang="en-US" dirty="0"/>
            <a:t>能力</a:t>
          </a:r>
        </a:p>
      </dgm:t>
    </dgm:pt>
    <dgm:pt modelId="{D9927729-2E73-614C-8369-BE88CF34EF33}" type="parTrans" cxnId="{490307A8-01A4-924C-ABD8-21C407CF699D}">
      <dgm:prSet/>
      <dgm:spPr/>
      <dgm:t>
        <a:bodyPr/>
        <a:lstStyle/>
        <a:p>
          <a:endParaRPr lang="zh-CN" altLang="en-US"/>
        </a:p>
      </dgm:t>
    </dgm:pt>
    <dgm:pt modelId="{6EAD2961-5292-A046-BCEE-41EBFBE0579C}" type="sibTrans" cxnId="{490307A8-01A4-924C-ABD8-21C407CF699D}">
      <dgm:prSet/>
      <dgm:spPr/>
      <dgm:t>
        <a:bodyPr/>
        <a:lstStyle/>
        <a:p>
          <a:endParaRPr lang="zh-CN" altLang="en-US"/>
        </a:p>
      </dgm:t>
    </dgm:pt>
    <dgm:pt modelId="{B350C263-69AA-3747-946A-E16EA8330F96}">
      <dgm:prSet phldrT="[文本]"/>
      <dgm:spPr/>
      <dgm:t>
        <a:bodyPr/>
        <a:lstStyle/>
        <a:p>
          <a:r>
            <a:rPr lang="zh-CN" altLang="en-US" dirty="0"/>
            <a:t>迁移</a:t>
          </a:r>
          <a:br>
            <a:rPr lang="en-US" altLang="zh-CN" dirty="0"/>
          </a:br>
          <a:r>
            <a:rPr lang="zh-CN" altLang="en-US" dirty="0"/>
            <a:t>能力</a:t>
          </a:r>
        </a:p>
      </dgm:t>
    </dgm:pt>
    <dgm:pt modelId="{A38B14C7-01B3-CA4D-9B21-5BAED00CAC44}" type="parTrans" cxnId="{F5796678-CE99-AF45-BDE5-DFA0C35A693F}">
      <dgm:prSet/>
      <dgm:spPr/>
      <dgm:t>
        <a:bodyPr/>
        <a:lstStyle/>
        <a:p>
          <a:endParaRPr lang="zh-CN" altLang="en-US"/>
        </a:p>
      </dgm:t>
    </dgm:pt>
    <dgm:pt modelId="{61AEFA6D-684F-104B-8DFB-99358381AFD6}" type="sibTrans" cxnId="{F5796678-CE99-AF45-BDE5-DFA0C35A693F}">
      <dgm:prSet/>
      <dgm:spPr/>
      <dgm:t>
        <a:bodyPr/>
        <a:lstStyle/>
        <a:p>
          <a:endParaRPr lang="zh-CN" altLang="en-US"/>
        </a:p>
      </dgm:t>
    </dgm:pt>
    <dgm:pt modelId="{BA56DBCB-A451-3D43-9189-8DF72D72AF47}">
      <dgm:prSet phldrT="[文本]"/>
      <dgm:spPr/>
      <dgm:t>
        <a:bodyPr/>
        <a:lstStyle/>
        <a:p>
          <a:r>
            <a:rPr lang="zh-CN" altLang="en-US" dirty="0"/>
            <a:t>独特</a:t>
          </a:r>
          <a:br>
            <a:rPr lang="en-US" altLang="zh-CN" dirty="0"/>
          </a:br>
          <a:r>
            <a:rPr lang="zh-CN" altLang="en-US" dirty="0"/>
            <a:t>能力</a:t>
          </a:r>
        </a:p>
      </dgm:t>
    </dgm:pt>
    <dgm:pt modelId="{8EA60E8F-8DCD-AA4A-9BD1-3A28B98A572D}" type="parTrans" cxnId="{97C416A6-070A-1C46-AB7C-2613500FAD40}">
      <dgm:prSet/>
      <dgm:spPr/>
      <dgm:t>
        <a:bodyPr/>
        <a:lstStyle/>
        <a:p>
          <a:endParaRPr lang="zh-CN" altLang="en-US"/>
        </a:p>
      </dgm:t>
    </dgm:pt>
    <dgm:pt modelId="{6EA69716-6616-5A49-8431-8FA16FB6EED3}" type="sibTrans" cxnId="{97C416A6-070A-1C46-AB7C-2613500FAD40}">
      <dgm:prSet/>
      <dgm:spPr/>
      <dgm:t>
        <a:bodyPr/>
        <a:lstStyle/>
        <a:p>
          <a:endParaRPr lang="zh-CN" altLang="en-US"/>
        </a:p>
      </dgm:t>
    </dgm:pt>
    <dgm:pt modelId="{598E3636-F0A5-BF4D-9DEB-1D827243C2B3}" type="pres">
      <dgm:prSet presAssocID="{53C4D19D-43FB-5E45-862B-A28EEDC4CAF5}" presName="cycle" presStyleCnt="0">
        <dgm:presLayoutVars>
          <dgm:dir/>
          <dgm:resizeHandles val="exact"/>
        </dgm:presLayoutVars>
      </dgm:prSet>
      <dgm:spPr/>
    </dgm:pt>
    <dgm:pt modelId="{14FD40C6-EF76-8048-860D-B5C263E4C459}" type="pres">
      <dgm:prSet presAssocID="{1469193F-40A2-E045-AC5E-3FE78B96670A}" presName="dummy" presStyleCnt="0"/>
      <dgm:spPr/>
    </dgm:pt>
    <dgm:pt modelId="{1B270805-F2B3-144E-822B-28F5C284924A}" type="pres">
      <dgm:prSet presAssocID="{1469193F-40A2-E045-AC5E-3FE78B96670A}" presName="node" presStyleLbl="revTx" presStyleIdx="0" presStyleCnt="3">
        <dgm:presLayoutVars>
          <dgm:bulletEnabled val="1"/>
        </dgm:presLayoutVars>
      </dgm:prSet>
      <dgm:spPr/>
    </dgm:pt>
    <dgm:pt modelId="{A36866D3-1195-3D43-BB1D-F3A2A261ADCE}" type="pres">
      <dgm:prSet presAssocID="{6EAD2961-5292-A046-BCEE-41EBFBE0579C}" presName="sibTrans" presStyleLbl="node1" presStyleIdx="0" presStyleCnt="3"/>
      <dgm:spPr/>
    </dgm:pt>
    <dgm:pt modelId="{B16FE869-73AA-D148-BAE9-A05F474F87E7}" type="pres">
      <dgm:prSet presAssocID="{B350C263-69AA-3747-946A-E16EA8330F96}" presName="dummy" presStyleCnt="0"/>
      <dgm:spPr/>
    </dgm:pt>
    <dgm:pt modelId="{C3E3F9C4-6F50-2A47-883A-BE9B4953339C}" type="pres">
      <dgm:prSet presAssocID="{B350C263-69AA-3747-946A-E16EA8330F96}" presName="node" presStyleLbl="revTx" presStyleIdx="1" presStyleCnt="3">
        <dgm:presLayoutVars>
          <dgm:bulletEnabled val="1"/>
        </dgm:presLayoutVars>
      </dgm:prSet>
      <dgm:spPr/>
    </dgm:pt>
    <dgm:pt modelId="{9EC053F3-7524-E146-B30E-4E398D09C57F}" type="pres">
      <dgm:prSet presAssocID="{61AEFA6D-684F-104B-8DFB-99358381AFD6}" presName="sibTrans" presStyleLbl="node1" presStyleIdx="1" presStyleCnt="3"/>
      <dgm:spPr/>
    </dgm:pt>
    <dgm:pt modelId="{29DE4950-46ED-574D-93B7-421F7E7560EE}" type="pres">
      <dgm:prSet presAssocID="{BA56DBCB-A451-3D43-9189-8DF72D72AF47}" presName="dummy" presStyleCnt="0"/>
      <dgm:spPr/>
    </dgm:pt>
    <dgm:pt modelId="{AAD10C74-1AF0-4C4E-A9E6-2DC3D0A0CA82}" type="pres">
      <dgm:prSet presAssocID="{BA56DBCB-A451-3D43-9189-8DF72D72AF47}" presName="node" presStyleLbl="revTx" presStyleIdx="2" presStyleCnt="3">
        <dgm:presLayoutVars>
          <dgm:bulletEnabled val="1"/>
        </dgm:presLayoutVars>
      </dgm:prSet>
      <dgm:spPr/>
    </dgm:pt>
    <dgm:pt modelId="{D09B0406-FFBB-CE4D-99CB-4879696918B1}" type="pres">
      <dgm:prSet presAssocID="{6EA69716-6616-5A49-8431-8FA16FB6EED3}" presName="sibTrans" presStyleLbl="node1" presStyleIdx="2" presStyleCnt="3"/>
      <dgm:spPr/>
    </dgm:pt>
  </dgm:ptLst>
  <dgm:cxnLst>
    <dgm:cxn modelId="{B0F66B4B-F206-2241-923D-E4351FFE2CFD}" type="presOf" srcId="{53C4D19D-43FB-5E45-862B-A28EEDC4CAF5}" destId="{598E3636-F0A5-BF4D-9DEB-1D827243C2B3}" srcOrd="0" destOrd="0" presId="urn:microsoft.com/office/officeart/2005/8/layout/cycle1"/>
    <dgm:cxn modelId="{ED1C5B51-2898-4040-93AA-2BFA6FCFED4E}" type="presOf" srcId="{BA56DBCB-A451-3D43-9189-8DF72D72AF47}" destId="{AAD10C74-1AF0-4C4E-A9E6-2DC3D0A0CA82}" srcOrd="0" destOrd="0" presId="urn:microsoft.com/office/officeart/2005/8/layout/cycle1"/>
    <dgm:cxn modelId="{12091B55-A0F5-5F4C-87C5-5FCEC79BD81D}" type="presOf" srcId="{61AEFA6D-684F-104B-8DFB-99358381AFD6}" destId="{9EC053F3-7524-E146-B30E-4E398D09C57F}" srcOrd="0" destOrd="0" presId="urn:microsoft.com/office/officeart/2005/8/layout/cycle1"/>
    <dgm:cxn modelId="{F5796678-CE99-AF45-BDE5-DFA0C35A693F}" srcId="{53C4D19D-43FB-5E45-862B-A28EEDC4CAF5}" destId="{B350C263-69AA-3747-946A-E16EA8330F96}" srcOrd="1" destOrd="0" parTransId="{A38B14C7-01B3-CA4D-9B21-5BAED00CAC44}" sibTransId="{61AEFA6D-684F-104B-8DFB-99358381AFD6}"/>
    <dgm:cxn modelId="{98F01F98-4690-5143-B54E-234DBBD4CB0F}" type="presOf" srcId="{B350C263-69AA-3747-946A-E16EA8330F96}" destId="{C3E3F9C4-6F50-2A47-883A-BE9B4953339C}" srcOrd="0" destOrd="0" presId="urn:microsoft.com/office/officeart/2005/8/layout/cycle1"/>
    <dgm:cxn modelId="{97C416A6-070A-1C46-AB7C-2613500FAD40}" srcId="{53C4D19D-43FB-5E45-862B-A28EEDC4CAF5}" destId="{BA56DBCB-A451-3D43-9189-8DF72D72AF47}" srcOrd="2" destOrd="0" parTransId="{8EA60E8F-8DCD-AA4A-9BD1-3A28B98A572D}" sibTransId="{6EA69716-6616-5A49-8431-8FA16FB6EED3}"/>
    <dgm:cxn modelId="{490307A8-01A4-924C-ABD8-21C407CF699D}" srcId="{53C4D19D-43FB-5E45-862B-A28EEDC4CAF5}" destId="{1469193F-40A2-E045-AC5E-3FE78B96670A}" srcOrd="0" destOrd="0" parTransId="{D9927729-2E73-614C-8369-BE88CF34EF33}" sibTransId="{6EAD2961-5292-A046-BCEE-41EBFBE0579C}"/>
    <dgm:cxn modelId="{EC37EBBB-B453-0346-99FA-8B95EDFBDBCD}" type="presOf" srcId="{6EAD2961-5292-A046-BCEE-41EBFBE0579C}" destId="{A36866D3-1195-3D43-BB1D-F3A2A261ADCE}" srcOrd="0" destOrd="0" presId="urn:microsoft.com/office/officeart/2005/8/layout/cycle1"/>
    <dgm:cxn modelId="{82CC0EC0-98A9-7D4F-B156-E900E04DBE81}" type="presOf" srcId="{1469193F-40A2-E045-AC5E-3FE78B96670A}" destId="{1B270805-F2B3-144E-822B-28F5C284924A}" srcOrd="0" destOrd="0" presId="urn:microsoft.com/office/officeart/2005/8/layout/cycle1"/>
    <dgm:cxn modelId="{06D54DC4-43B2-AF42-9A11-8C2D7D75C51B}" type="presOf" srcId="{6EA69716-6616-5A49-8431-8FA16FB6EED3}" destId="{D09B0406-FFBB-CE4D-99CB-4879696918B1}" srcOrd="0" destOrd="0" presId="urn:microsoft.com/office/officeart/2005/8/layout/cycle1"/>
    <dgm:cxn modelId="{843E903E-3954-8644-A39D-0CBEB0483E4D}" type="presParOf" srcId="{598E3636-F0A5-BF4D-9DEB-1D827243C2B3}" destId="{14FD40C6-EF76-8048-860D-B5C263E4C459}" srcOrd="0" destOrd="0" presId="urn:microsoft.com/office/officeart/2005/8/layout/cycle1"/>
    <dgm:cxn modelId="{3421E8CA-26BC-8F41-B1D2-926627486423}" type="presParOf" srcId="{598E3636-F0A5-BF4D-9DEB-1D827243C2B3}" destId="{1B270805-F2B3-144E-822B-28F5C284924A}" srcOrd="1" destOrd="0" presId="urn:microsoft.com/office/officeart/2005/8/layout/cycle1"/>
    <dgm:cxn modelId="{8329600B-FDB2-2C48-8A5F-F372FCDBA794}" type="presParOf" srcId="{598E3636-F0A5-BF4D-9DEB-1D827243C2B3}" destId="{A36866D3-1195-3D43-BB1D-F3A2A261ADCE}" srcOrd="2" destOrd="0" presId="urn:microsoft.com/office/officeart/2005/8/layout/cycle1"/>
    <dgm:cxn modelId="{8807DE4E-F81F-8F41-8E21-BC2B95F0E6F3}" type="presParOf" srcId="{598E3636-F0A5-BF4D-9DEB-1D827243C2B3}" destId="{B16FE869-73AA-D148-BAE9-A05F474F87E7}" srcOrd="3" destOrd="0" presId="urn:microsoft.com/office/officeart/2005/8/layout/cycle1"/>
    <dgm:cxn modelId="{C698A8CE-B992-C244-B23B-C4E717B2E52D}" type="presParOf" srcId="{598E3636-F0A5-BF4D-9DEB-1D827243C2B3}" destId="{C3E3F9C4-6F50-2A47-883A-BE9B4953339C}" srcOrd="4" destOrd="0" presId="urn:microsoft.com/office/officeart/2005/8/layout/cycle1"/>
    <dgm:cxn modelId="{92A0EDAF-45B8-B549-8DA1-1C3DBF0FE6AE}" type="presParOf" srcId="{598E3636-F0A5-BF4D-9DEB-1D827243C2B3}" destId="{9EC053F3-7524-E146-B30E-4E398D09C57F}" srcOrd="5" destOrd="0" presId="urn:microsoft.com/office/officeart/2005/8/layout/cycle1"/>
    <dgm:cxn modelId="{E39FCD54-0E3A-E64C-AE66-0D7C9CD6BD44}" type="presParOf" srcId="{598E3636-F0A5-BF4D-9DEB-1D827243C2B3}" destId="{29DE4950-46ED-574D-93B7-421F7E7560EE}" srcOrd="6" destOrd="0" presId="urn:microsoft.com/office/officeart/2005/8/layout/cycle1"/>
    <dgm:cxn modelId="{BB12C142-4F67-CA4F-8FF4-33287B751DE4}" type="presParOf" srcId="{598E3636-F0A5-BF4D-9DEB-1D827243C2B3}" destId="{AAD10C74-1AF0-4C4E-A9E6-2DC3D0A0CA82}" srcOrd="7" destOrd="0" presId="urn:microsoft.com/office/officeart/2005/8/layout/cycle1"/>
    <dgm:cxn modelId="{B32D4920-CB2E-6D42-95E2-15FC6787CDF9}" type="presParOf" srcId="{598E3636-F0A5-BF4D-9DEB-1D827243C2B3}" destId="{D09B0406-FFBB-CE4D-99CB-4879696918B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FAA6F-0D62-104F-975A-99BF5AA3D0A2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5D512-0511-4B44-9939-A21062BCA100}">
      <dgm:prSet phldrT="[文本]"/>
      <dgm:spPr/>
      <dgm:t>
        <a:bodyPr/>
        <a:lstStyle/>
        <a:p>
          <a:r>
            <a:rPr lang="zh-CN" altLang="en-US" dirty="0"/>
            <a:t>技术含量低，各种</a:t>
          </a:r>
          <a:r>
            <a:rPr lang="en-US" altLang="zh-CN" dirty="0"/>
            <a:t>if else</a:t>
          </a:r>
          <a:endParaRPr lang="zh-CN" altLang="en-US" dirty="0"/>
        </a:p>
      </dgm:t>
    </dgm:pt>
    <dgm:pt modelId="{67060C86-3ECC-2940-894A-E3260A844B9A}" type="parTrans" cxnId="{147C9AFF-4B53-774F-91E5-1F20E8791E98}">
      <dgm:prSet/>
      <dgm:spPr/>
      <dgm:t>
        <a:bodyPr/>
        <a:lstStyle/>
        <a:p>
          <a:endParaRPr lang="zh-CN" altLang="en-US"/>
        </a:p>
      </dgm:t>
    </dgm:pt>
    <dgm:pt modelId="{44E9D21F-3651-0E48-8273-8F1AFC9219DD}" type="sibTrans" cxnId="{147C9AFF-4B53-774F-91E5-1F20E8791E98}">
      <dgm:prSet/>
      <dgm:spPr/>
      <dgm:t>
        <a:bodyPr/>
        <a:lstStyle/>
        <a:p>
          <a:endParaRPr lang="zh-CN" altLang="en-US"/>
        </a:p>
      </dgm:t>
    </dgm:pt>
    <dgm:pt modelId="{3AEC0390-B702-8343-A9A8-DDD2EA59624A}">
      <dgm:prSet phldrT="[文本]"/>
      <dgm:spPr/>
      <dgm:t>
        <a:bodyPr/>
        <a:lstStyle/>
        <a:p>
          <a:r>
            <a:rPr lang="zh-CN" altLang="en-US" dirty="0"/>
            <a:t>成长停滞不前，没有沉淀</a:t>
          </a:r>
        </a:p>
      </dgm:t>
    </dgm:pt>
    <dgm:pt modelId="{A830A906-F8FF-5D47-AEBC-B2FEBF31FDC7}" type="parTrans" cxnId="{4248112E-D465-6D4F-98E3-719874562682}">
      <dgm:prSet/>
      <dgm:spPr/>
      <dgm:t>
        <a:bodyPr/>
        <a:lstStyle/>
        <a:p>
          <a:endParaRPr lang="zh-CN" altLang="en-US"/>
        </a:p>
      </dgm:t>
    </dgm:pt>
    <dgm:pt modelId="{46F91B1D-2471-3C40-ABC9-047496EED724}" type="sibTrans" cxnId="{4248112E-D465-6D4F-98E3-719874562682}">
      <dgm:prSet/>
      <dgm:spPr/>
      <dgm:t>
        <a:bodyPr/>
        <a:lstStyle/>
        <a:p>
          <a:endParaRPr lang="zh-CN" altLang="en-US"/>
        </a:p>
      </dgm:t>
    </dgm:pt>
    <dgm:pt modelId="{A694C661-95E8-E54A-B1C5-A195801EF753}">
      <dgm:prSet/>
      <dgm:spPr/>
      <dgm:t>
        <a:bodyPr/>
        <a:lstStyle/>
        <a:p>
          <a:r>
            <a: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做不完的需求、填不完的坑</a:t>
          </a:r>
          <a:endParaRPr lang="zh-CN" altLang="en-US" dirty="0">
            <a:solidFill>
              <a:schemeClr val="bg1"/>
            </a:solidFill>
          </a:endParaRPr>
        </a:p>
      </dgm:t>
    </dgm:pt>
    <dgm:pt modelId="{5636953C-9FC3-544C-B34A-49C72D858251}" type="parTrans" cxnId="{A218FA4B-F6A6-1441-B7AC-BE8A5D76B251}">
      <dgm:prSet/>
      <dgm:spPr/>
      <dgm:t>
        <a:bodyPr/>
        <a:lstStyle/>
        <a:p>
          <a:endParaRPr lang="zh-CN" altLang="en-US"/>
        </a:p>
      </dgm:t>
    </dgm:pt>
    <dgm:pt modelId="{B3B51A46-2CDE-5444-AA4C-C00143ACF401}" type="sibTrans" cxnId="{A218FA4B-F6A6-1441-B7AC-BE8A5D76B251}">
      <dgm:prSet/>
      <dgm:spPr/>
      <dgm:t>
        <a:bodyPr/>
        <a:lstStyle/>
        <a:p>
          <a:endParaRPr lang="zh-CN" altLang="en-US"/>
        </a:p>
      </dgm:t>
    </dgm:pt>
    <dgm:pt modelId="{993243E0-758C-5E40-8EF7-D227B49AEE61}" type="pres">
      <dgm:prSet presAssocID="{00BFAA6F-0D62-104F-975A-99BF5AA3D0A2}" presName="linear" presStyleCnt="0">
        <dgm:presLayoutVars>
          <dgm:dir/>
          <dgm:animLvl val="lvl"/>
          <dgm:resizeHandles val="exact"/>
        </dgm:presLayoutVars>
      </dgm:prSet>
      <dgm:spPr/>
    </dgm:pt>
    <dgm:pt modelId="{7E88E944-1E20-3447-9DAB-D52E884B0A10}" type="pres">
      <dgm:prSet presAssocID="{82A5D512-0511-4B44-9939-A21062BCA100}" presName="parentLin" presStyleCnt="0"/>
      <dgm:spPr/>
    </dgm:pt>
    <dgm:pt modelId="{AE54995C-740E-AF4C-AC26-7E6ED2F9AF2C}" type="pres">
      <dgm:prSet presAssocID="{82A5D512-0511-4B44-9939-A21062BCA100}" presName="parentLeftMargin" presStyleLbl="node1" presStyleIdx="0" presStyleCnt="3"/>
      <dgm:spPr/>
    </dgm:pt>
    <dgm:pt modelId="{67F74A99-A24C-6548-8F75-627702280DD6}" type="pres">
      <dgm:prSet presAssocID="{82A5D512-0511-4B44-9939-A21062BCA1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9658B9-D7D2-3846-B00C-B4CE03354035}" type="pres">
      <dgm:prSet presAssocID="{82A5D512-0511-4B44-9939-A21062BCA100}" presName="negativeSpace" presStyleCnt="0"/>
      <dgm:spPr/>
    </dgm:pt>
    <dgm:pt modelId="{495E9BC1-AB7A-E441-9183-614FCD3DC80C}" type="pres">
      <dgm:prSet presAssocID="{82A5D512-0511-4B44-9939-A21062BCA100}" presName="childText" presStyleLbl="conFgAcc1" presStyleIdx="0" presStyleCnt="3">
        <dgm:presLayoutVars>
          <dgm:bulletEnabled val="1"/>
        </dgm:presLayoutVars>
      </dgm:prSet>
      <dgm:spPr/>
    </dgm:pt>
    <dgm:pt modelId="{16875AAD-54B9-A045-B8B3-1313A64B3EFD}" type="pres">
      <dgm:prSet presAssocID="{44E9D21F-3651-0E48-8273-8F1AFC9219DD}" presName="spaceBetweenRectangles" presStyleCnt="0"/>
      <dgm:spPr/>
    </dgm:pt>
    <dgm:pt modelId="{C11A6E5C-7679-7C46-BD3A-93B69A0C9FA4}" type="pres">
      <dgm:prSet presAssocID="{A694C661-95E8-E54A-B1C5-A195801EF753}" presName="parentLin" presStyleCnt="0"/>
      <dgm:spPr/>
    </dgm:pt>
    <dgm:pt modelId="{EC39C54A-623A-3C4F-8FEE-CA767CD5AB04}" type="pres">
      <dgm:prSet presAssocID="{A694C661-95E8-E54A-B1C5-A195801EF753}" presName="parentLeftMargin" presStyleLbl="node1" presStyleIdx="0" presStyleCnt="3"/>
      <dgm:spPr/>
    </dgm:pt>
    <dgm:pt modelId="{FB50993C-CA57-334A-9925-E86AF2D14B1B}" type="pres">
      <dgm:prSet presAssocID="{A694C661-95E8-E54A-B1C5-A195801EF7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859929-7B25-A74D-BB16-2566BBFFAB95}" type="pres">
      <dgm:prSet presAssocID="{A694C661-95E8-E54A-B1C5-A195801EF753}" presName="negativeSpace" presStyleCnt="0"/>
      <dgm:spPr/>
    </dgm:pt>
    <dgm:pt modelId="{5C52A78E-90D3-3B4D-88DA-413FD4A5A54E}" type="pres">
      <dgm:prSet presAssocID="{A694C661-95E8-E54A-B1C5-A195801EF753}" presName="childText" presStyleLbl="conFgAcc1" presStyleIdx="1" presStyleCnt="3">
        <dgm:presLayoutVars>
          <dgm:bulletEnabled val="1"/>
        </dgm:presLayoutVars>
      </dgm:prSet>
      <dgm:spPr/>
    </dgm:pt>
    <dgm:pt modelId="{C13394AB-D228-CF44-94D5-DE2C188BDFA6}" type="pres">
      <dgm:prSet presAssocID="{B3B51A46-2CDE-5444-AA4C-C00143ACF401}" presName="spaceBetweenRectangles" presStyleCnt="0"/>
      <dgm:spPr/>
    </dgm:pt>
    <dgm:pt modelId="{926D8097-2D27-9944-91CB-9E731A434BAA}" type="pres">
      <dgm:prSet presAssocID="{3AEC0390-B702-8343-A9A8-DDD2EA59624A}" presName="parentLin" presStyleCnt="0"/>
      <dgm:spPr/>
    </dgm:pt>
    <dgm:pt modelId="{3DE5D9CB-C6C9-0049-87FD-0D5E9A7E5D74}" type="pres">
      <dgm:prSet presAssocID="{3AEC0390-B702-8343-A9A8-DDD2EA59624A}" presName="parentLeftMargin" presStyleLbl="node1" presStyleIdx="1" presStyleCnt="3"/>
      <dgm:spPr/>
    </dgm:pt>
    <dgm:pt modelId="{4C7461DA-7B7D-464E-A17B-3FEC1ED7AE9C}" type="pres">
      <dgm:prSet presAssocID="{3AEC0390-B702-8343-A9A8-DDD2EA5962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CA6F61-5D3F-424A-9C97-27D48E7FCF32}" type="pres">
      <dgm:prSet presAssocID="{3AEC0390-B702-8343-A9A8-DDD2EA59624A}" presName="negativeSpace" presStyleCnt="0"/>
      <dgm:spPr/>
    </dgm:pt>
    <dgm:pt modelId="{B9FF3A14-E035-7B40-947F-8CDCB3974FAF}" type="pres">
      <dgm:prSet presAssocID="{3AEC0390-B702-8343-A9A8-DDD2EA5962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7CF005-DB03-6843-AF68-E009D1BE4A53}" type="presOf" srcId="{82A5D512-0511-4B44-9939-A21062BCA100}" destId="{67F74A99-A24C-6548-8F75-627702280DD6}" srcOrd="1" destOrd="0" presId="urn:microsoft.com/office/officeart/2005/8/layout/list1"/>
    <dgm:cxn modelId="{B4AA981D-8BC5-4D46-B2CB-44590CFEEA70}" type="presOf" srcId="{3AEC0390-B702-8343-A9A8-DDD2EA59624A}" destId="{4C7461DA-7B7D-464E-A17B-3FEC1ED7AE9C}" srcOrd="1" destOrd="0" presId="urn:microsoft.com/office/officeart/2005/8/layout/list1"/>
    <dgm:cxn modelId="{4248112E-D465-6D4F-98E3-719874562682}" srcId="{00BFAA6F-0D62-104F-975A-99BF5AA3D0A2}" destId="{3AEC0390-B702-8343-A9A8-DDD2EA59624A}" srcOrd="2" destOrd="0" parTransId="{A830A906-F8FF-5D47-AEBC-B2FEBF31FDC7}" sibTransId="{46F91B1D-2471-3C40-ABC9-047496EED724}"/>
    <dgm:cxn modelId="{A218FA4B-F6A6-1441-B7AC-BE8A5D76B251}" srcId="{00BFAA6F-0D62-104F-975A-99BF5AA3D0A2}" destId="{A694C661-95E8-E54A-B1C5-A195801EF753}" srcOrd="1" destOrd="0" parTransId="{5636953C-9FC3-544C-B34A-49C72D858251}" sibTransId="{B3B51A46-2CDE-5444-AA4C-C00143ACF401}"/>
    <dgm:cxn modelId="{30576562-3B56-374A-A38B-0DF45F23426C}" type="presOf" srcId="{A694C661-95E8-E54A-B1C5-A195801EF753}" destId="{EC39C54A-623A-3C4F-8FEE-CA767CD5AB04}" srcOrd="0" destOrd="0" presId="urn:microsoft.com/office/officeart/2005/8/layout/list1"/>
    <dgm:cxn modelId="{E2A4026D-FDAF-254E-9DD3-1E40EC72BE80}" type="presOf" srcId="{00BFAA6F-0D62-104F-975A-99BF5AA3D0A2}" destId="{993243E0-758C-5E40-8EF7-D227B49AEE61}" srcOrd="0" destOrd="0" presId="urn:microsoft.com/office/officeart/2005/8/layout/list1"/>
    <dgm:cxn modelId="{EC41A876-6879-7148-B035-E911BE54B6D0}" type="presOf" srcId="{3AEC0390-B702-8343-A9A8-DDD2EA59624A}" destId="{3DE5D9CB-C6C9-0049-87FD-0D5E9A7E5D74}" srcOrd="0" destOrd="0" presId="urn:microsoft.com/office/officeart/2005/8/layout/list1"/>
    <dgm:cxn modelId="{AE2CEFA9-2F08-D447-9933-95CAD8B3152D}" type="presOf" srcId="{82A5D512-0511-4B44-9939-A21062BCA100}" destId="{AE54995C-740E-AF4C-AC26-7E6ED2F9AF2C}" srcOrd="0" destOrd="0" presId="urn:microsoft.com/office/officeart/2005/8/layout/list1"/>
    <dgm:cxn modelId="{A934EAAB-A575-924D-838E-99EEDC40C173}" type="presOf" srcId="{A694C661-95E8-E54A-B1C5-A195801EF753}" destId="{FB50993C-CA57-334A-9925-E86AF2D14B1B}" srcOrd="1" destOrd="0" presId="urn:microsoft.com/office/officeart/2005/8/layout/list1"/>
    <dgm:cxn modelId="{147C9AFF-4B53-774F-91E5-1F20E8791E98}" srcId="{00BFAA6F-0D62-104F-975A-99BF5AA3D0A2}" destId="{82A5D512-0511-4B44-9939-A21062BCA100}" srcOrd="0" destOrd="0" parTransId="{67060C86-3ECC-2940-894A-E3260A844B9A}" sibTransId="{44E9D21F-3651-0E48-8273-8F1AFC9219DD}"/>
    <dgm:cxn modelId="{4F411F07-5DF6-4B42-84AB-66A81852DB1E}" type="presParOf" srcId="{993243E0-758C-5E40-8EF7-D227B49AEE61}" destId="{7E88E944-1E20-3447-9DAB-D52E884B0A10}" srcOrd="0" destOrd="0" presId="urn:microsoft.com/office/officeart/2005/8/layout/list1"/>
    <dgm:cxn modelId="{92446868-020D-A64F-99C2-7908760D48FA}" type="presParOf" srcId="{7E88E944-1E20-3447-9DAB-D52E884B0A10}" destId="{AE54995C-740E-AF4C-AC26-7E6ED2F9AF2C}" srcOrd="0" destOrd="0" presId="urn:microsoft.com/office/officeart/2005/8/layout/list1"/>
    <dgm:cxn modelId="{52478D48-2679-E443-9388-207EA31CC53D}" type="presParOf" srcId="{7E88E944-1E20-3447-9DAB-D52E884B0A10}" destId="{67F74A99-A24C-6548-8F75-627702280DD6}" srcOrd="1" destOrd="0" presId="urn:microsoft.com/office/officeart/2005/8/layout/list1"/>
    <dgm:cxn modelId="{645279E6-F264-484D-B5B6-D19AC1ACC448}" type="presParOf" srcId="{993243E0-758C-5E40-8EF7-D227B49AEE61}" destId="{C09658B9-D7D2-3846-B00C-B4CE03354035}" srcOrd="1" destOrd="0" presId="urn:microsoft.com/office/officeart/2005/8/layout/list1"/>
    <dgm:cxn modelId="{A0F78DC8-2B40-7F44-95C8-537B79953424}" type="presParOf" srcId="{993243E0-758C-5E40-8EF7-D227B49AEE61}" destId="{495E9BC1-AB7A-E441-9183-614FCD3DC80C}" srcOrd="2" destOrd="0" presId="urn:microsoft.com/office/officeart/2005/8/layout/list1"/>
    <dgm:cxn modelId="{C19D81CC-D59A-944C-83A1-6AD9EDD5ED67}" type="presParOf" srcId="{993243E0-758C-5E40-8EF7-D227B49AEE61}" destId="{16875AAD-54B9-A045-B8B3-1313A64B3EFD}" srcOrd="3" destOrd="0" presId="urn:microsoft.com/office/officeart/2005/8/layout/list1"/>
    <dgm:cxn modelId="{3C3BD069-5886-B34D-9619-D24065C78CB9}" type="presParOf" srcId="{993243E0-758C-5E40-8EF7-D227B49AEE61}" destId="{C11A6E5C-7679-7C46-BD3A-93B69A0C9FA4}" srcOrd="4" destOrd="0" presId="urn:microsoft.com/office/officeart/2005/8/layout/list1"/>
    <dgm:cxn modelId="{A7A0CC8F-5022-6B48-8412-19A606D6175A}" type="presParOf" srcId="{C11A6E5C-7679-7C46-BD3A-93B69A0C9FA4}" destId="{EC39C54A-623A-3C4F-8FEE-CA767CD5AB04}" srcOrd="0" destOrd="0" presId="urn:microsoft.com/office/officeart/2005/8/layout/list1"/>
    <dgm:cxn modelId="{3AAE2916-3A3D-344F-ADDE-5BE3E5BB7FF7}" type="presParOf" srcId="{C11A6E5C-7679-7C46-BD3A-93B69A0C9FA4}" destId="{FB50993C-CA57-334A-9925-E86AF2D14B1B}" srcOrd="1" destOrd="0" presId="urn:microsoft.com/office/officeart/2005/8/layout/list1"/>
    <dgm:cxn modelId="{F0DC3FD5-F531-9141-9D45-2315E39B21D0}" type="presParOf" srcId="{993243E0-758C-5E40-8EF7-D227B49AEE61}" destId="{05859929-7B25-A74D-BB16-2566BBFFAB95}" srcOrd="5" destOrd="0" presId="urn:microsoft.com/office/officeart/2005/8/layout/list1"/>
    <dgm:cxn modelId="{2A598344-8C9F-924E-9E24-D61D7388967A}" type="presParOf" srcId="{993243E0-758C-5E40-8EF7-D227B49AEE61}" destId="{5C52A78E-90D3-3B4D-88DA-413FD4A5A54E}" srcOrd="6" destOrd="0" presId="urn:microsoft.com/office/officeart/2005/8/layout/list1"/>
    <dgm:cxn modelId="{BC47655B-A369-4D4D-A4C4-6448AED63822}" type="presParOf" srcId="{993243E0-758C-5E40-8EF7-D227B49AEE61}" destId="{C13394AB-D228-CF44-94D5-DE2C188BDFA6}" srcOrd="7" destOrd="0" presId="urn:microsoft.com/office/officeart/2005/8/layout/list1"/>
    <dgm:cxn modelId="{A063FCB2-3BC7-2C46-AF9F-7A3E636223EA}" type="presParOf" srcId="{993243E0-758C-5E40-8EF7-D227B49AEE61}" destId="{926D8097-2D27-9944-91CB-9E731A434BAA}" srcOrd="8" destOrd="0" presId="urn:microsoft.com/office/officeart/2005/8/layout/list1"/>
    <dgm:cxn modelId="{398C3CC0-5EB4-7745-AF3B-AE471A9F5736}" type="presParOf" srcId="{926D8097-2D27-9944-91CB-9E731A434BAA}" destId="{3DE5D9CB-C6C9-0049-87FD-0D5E9A7E5D74}" srcOrd="0" destOrd="0" presId="urn:microsoft.com/office/officeart/2005/8/layout/list1"/>
    <dgm:cxn modelId="{FE287647-E899-B548-B880-C4139DFC759D}" type="presParOf" srcId="{926D8097-2D27-9944-91CB-9E731A434BAA}" destId="{4C7461DA-7B7D-464E-A17B-3FEC1ED7AE9C}" srcOrd="1" destOrd="0" presId="urn:microsoft.com/office/officeart/2005/8/layout/list1"/>
    <dgm:cxn modelId="{F0878682-4048-EC4B-84BC-5B0FF8A25164}" type="presParOf" srcId="{993243E0-758C-5E40-8EF7-D227B49AEE61}" destId="{7DCA6F61-5D3F-424A-9C97-27D48E7FCF32}" srcOrd="9" destOrd="0" presId="urn:microsoft.com/office/officeart/2005/8/layout/list1"/>
    <dgm:cxn modelId="{3C5401C9-F159-C842-AA11-6E80B9C5C351}" type="presParOf" srcId="{993243E0-758C-5E40-8EF7-D227B49AEE61}" destId="{B9FF3A14-E035-7B40-947F-8CDCB3974F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471EB-2BA2-6E41-96AB-E30DADC10EF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DD6A16-9BD1-3A41-8B3C-423F70C98873}">
      <dgm:prSet phldrT="[文本]"/>
      <dgm:spPr/>
      <dgm:t>
        <a:bodyPr/>
        <a:lstStyle/>
        <a:p>
          <a:r>
            <a:rPr lang="zh-CN" altLang="en-US" dirty="0"/>
            <a:t>技术来源于业务</a:t>
          </a:r>
        </a:p>
      </dgm:t>
    </dgm:pt>
    <dgm:pt modelId="{6014E088-A988-A146-A178-AA44E93D1C36}" type="parTrans" cxnId="{65102D01-B9B2-8F4E-B90C-C4C76FFF23D0}">
      <dgm:prSet/>
      <dgm:spPr/>
      <dgm:t>
        <a:bodyPr/>
        <a:lstStyle/>
        <a:p>
          <a:endParaRPr lang="zh-CN" altLang="en-US"/>
        </a:p>
      </dgm:t>
    </dgm:pt>
    <dgm:pt modelId="{847C0072-16B0-1541-8935-81DE9385A3C8}" type="sibTrans" cxnId="{65102D01-B9B2-8F4E-B90C-C4C76FFF23D0}">
      <dgm:prSet/>
      <dgm:spPr/>
      <dgm:t>
        <a:bodyPr/>
        <a:lstStyle/>
        <a:p>
          <a:endParaRPr lang="zh-CN" altLang="en-US"/>
        </a:p>
      </dgm:t>
    </dgm:pt>
    <dgm:pt modelId="{6A0804A1-7693-944E-B380-9F938157C1ED}">
      <dgm:prSet phldrT="[文本]"/>
      <dgm:spPr/>
      <dgm:t>
        <a:bodyPr/>
        <a:lstStyle/>
        <a:p>
          <a:r>
            <a:rPr lang="zh-CN" altLang="en-US" dirty="0"/>
            <a:t>！</a:t>
          </a:r>
          <a:r>
            <a:rPr lang="en-US" altLang="zh-CN" dirty="0"/>
            <a:t>=</a:t>
          </a:r>
          <a:r>
            <a:rPr lang="zh-CN" altLang="en-US" dirty="0"/>
            <a:t>高精尖的技术</a:t>
          </a:r>
        </a:p>
      </dgm:t>
    </dgm:pt>
    <dgm:pt modelId="{A74B8E6C-C2A2-9D43-A7F3-12BFE976A3F5}" type="parTrans" cxnId="{736E695A-BEC9-B449-A70D-A0CF55CE166F}">
      <dgm:prSet/>
      <dgm:spPr/>
      <dgm:t>
        <a:bodyPr/>
        <a:lstStyle/>
        <a:p>
          <a:endParaRPr lang="zh-CN" altLang="en-US"/>
        </a:p>
      </dgm:t>
    </dgm:pt>
    <dgm:pt modelId="{5B949CB3-C072-2941-91B9-BEA93F8932AE}" type="sibTrans" cxnId="{736E695A-BEC9-B449-A70D-A0CF55CE166F}">
      <dgm:prSet/>
      <dgm:spPr/>
      <dgm:t>
        <a:bodyPr/>
        <a:lstStyle/>
        <a:p>
          <a:endParaRPr lang="zh-CN" altLang="en-US"/>
        </a:p>
      </dgm:t>
    </dgm:pt>
    <dgm:pt modelId="{DC3793B8-D266-5C4D-9B97-C75F7EF11AF1}" type="pres">
      <dgm:prSet presAssocID="{5AF471EB-2BA2-6E41-96AB-E30DADC10EF4}" presName="linear" presStyleCnt="0">
        <dgm:presLayoutVars>
          <dgm:dir/>
          <dgm:animLvl val="lvl"/>
          <dgm:resizeHandles val="exact"/>
        </dgm:presLayoutVars>
      </dgm:prSet>
      <dgm:spPr/>
    </dgm:pt>
    <dgm:pt modelId="{A7E0CA14-62AC-D443-9CC3-72896F4D626D}" type="pres">
      <dgm:prSet presAssocID="{43DD6A16-9BD1-3A41-8B3C-423F70C98873}" presName="parentLin" presStyleCnt="0"/>
      <dgm:spPr/>
    </dgm:pt>
    <dgm:pt modelId="{8F90FBD4-0150-2D49-852B-369F291C1E58}" type="pres">
      <dgm:prSet presAssocID="{43DD6A16-9BD1-3A41-8B3C-423F70C98873}" presName="parentLeftMargin" presStyleLbl="node1" presStyleIdx="0" presStyleCnt="2"/>
      <dgm:spPr/>
    </dgm:pt>
    <dgm:pt modelId="{067F0D4B-B3AA-9143-9545-5BE3C34F526B}" type="pres">
      <dgm:prSet presAssocID="{43DD6A16-9BD1-3A41-8B3C-423F70C988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697474-3FBD-8449-9EAA-DB64B7CD1F10}" type="pres">
      <dgm:prSet presAssocID="{43DD6A16-9BD1-3A41-8B3C-423F70C98873}" presName="negativeSpace" presStyleCnt="0"/>
      <dgm:spPr/>
    </dgm:pt>
    <dgm:pt modelId="{B18E2575-3E88-6748-A56A-BCFF8B48846C}" type="pres">
      <dgm:prSet presAssocID="{43DD6A16-9BD1-3A41-8B3C-423F70C98873}" presName="childText" presStyleLbl="conFgAcc1" presStyleIdx="0" presStyleCnt="2">
        <dgm:presLayoutVars>
          <dgm:bulletEnabled val="1"/>
        </dgm:presLayoutVars>
      </dgm:prSet>
      <dgm:spPr/>
    </dgm:pt>
    <dgm:pt modelId="{C38CE832-AC33-2C4F-919D-5812BBDCB22A}" type="pres">
      <dgm:prSet presAssocID="{847C0072-16B0-1541-8935-81DE9385A3C8}" presName="spaceBetweenRectangles" presStyleCnt="0"/>
      <dgm:spPr/>
    </dgm:pt>
    <dgm:pt modelId="{F616C3BB-D0E7-154B-B94E-1A6A112F904A}" type="pres">
      <dgm:prSet presAssocID="{6A0804A1-7693-944E-B380-9F938157C1ED}" presName="parentLin" presStyleCnt="0"/>
      <dgm:spPr/>
    </dgm:pt>
    <dgm:pt modelId="{029DEB9E-7BEB-AE4B-91B2-4C9FA5580046}" type="pres">
      <dgm:prSet presAssocID="{6A0804A1-7693-944E-B380-9F938157C1ED}" presName="parentLeftMargin" presStyleLbl="node1" presStyleIdx="0" presStyleCnt="2"/>
      <dgm:spPr/>
    </dgm:pt>
    <dgm:pt modelId="{78CE86DC-8165-7C46-9B44-B839E40F625B}" type="pres">
      <dgm:prSet presAssocID="{6A0804A1-7693-944E-B380-9F938157C1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01574C-DA45-6D41-9749-4B4201CE84D8}" type="pres">
      <dgm:prSet presAssocID="{6A0804A1-7693-944E-B380-9F938157C1ED}" presName="negativeSpace" presStyleCnt="0"/>
      <dgm:spPr/>
    </dgm:pt>
    <dgm:pt modelId="{EF181440-0152-A445-B886-2B1E58BD6980}" type="pres">
      <dgm:prSet presAssocID="{6A0804A1-7693-944E-B380-9F938157C1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102D01-B9B2-8F4E-B90C-C4C76FFF23D0}" srcId="{5AF471EB-2BA2-6E41-96AB-E30DADC10EF4}" destId="{43DD6A16-9BD1-3A41-8B3C-423F70C98873}" srcOrd="0" destOrd="0" parTransId="{6014E088-A988-A146-A178-AA44E93D1C36}" sibTransId="{847C0072-16B0-1541-8935-81DE9385A3C8}"/>
    <dgm:cxn modelId="{0DAD073E-61FB-C94B-892E-AE14F2A13EB2}" type="presOf" srcId="{6A0804A1-7693-944E-B380-9F938157C1ED}" destId="{78CE86DC-8165-7C46-9B44-B839E40F625B}" srcOrd="1" destOrd="0" presId="urn:microsoft.com/office/officeart/2005/8/layout/list1"/>
    <dgm:cxn modelId="{3E960F5A-5CB4-FA4A-9DED-DD403B3BF513}" type="presOf" srcId="{43DD6A16-9BD1-3A41-8B3C-423F70C98873}" destId="{8F90FBD4-0150-2D49-852B-369F291C1E58}" srcOrd="0" destOrd="0" presId="urn:microsoft.com/office/officeart/2005/8/layout/list1"/>
    <dgm:cxn modelId="{736E695A-BEC9-B449-A70D-A0CF55CE166F}" srcId="{5AF471EB-2BA2-6E41-96AB-E30DADC10EF4}" destId="{6A0804A1-7693-944E-B380-9F938157C1ED}" srcOrd="1" destOrd="0" parTransId="{A74B8E6C-C2A2-9D43-A7F3-12BFE976A3F5}" sibTransId="{5B949CB3-C072-2941-91B9-BEA93F8932AE}"/>
    <dgm:cxn modelId="{8EEA638B-30A6-6443-B55E-3E159D07D221}" type="presOf" srcId="{43DD6A16-9BD1-3A41-8B3C-423F70C98873}" destId="{067F0D4B-B3AA-9143-9545-5BE3C34F526B}" srcOrd="1" destOrd="0" presId="urn:microsoft.com/office/officeart/2005/8/layout/list1"/>
    <dgm:cxn modelId="{C421F1AA-3322-2F45-AC9E-1B06D8D01BF2}" type="presOf" srcId="{5AF471EB-2BA2-6E41-96AB-E30DADC10EF4}" destId="{DC3793B8-D266-5C4D-9B97-C75F7EF11AF1}" srcOrd="0" destOrd="0" presId="urn:microsoft.com/office/officeart/2005/8/layout/list1"/>
    <dgm:cxn modelId="{EDF451F3-9505-6244-BDA6-5A58D94E24F1}" type="presOf" srcId="{6A0804A1-7693-944E-B380-9F938157C1ED}" destId="{029DEB9E-7BEB-AE4B-91B2-4C9FA5580046}" srcOrd="0" destOrd="0" presId="urn:microsoft.com/office/officeart/2005/8/layout/list1"/>
    <dgm:cxn modelId="{8AFFFBE4-5EBC-0A4C-A652-F87CCB9ACA20}" type="presParOf" srcId="{DC3793B8-D266-5C4D-9B97-C75F7EF11AF1}" destId="{A7E0CA14-62AC-D443-9CC3-72896F4D626D}" srcOrd="0" destOrd="0" presId="urn:microsoft.com/office/officeart/2005/8/layout/list1"/>
    <dgm:cxn modelId="{D620B4D6-043F-8149-B8B0-E7E8073A0BBE}" type="presParOf" srcId="{A7E0CA14-62AC-D443-9CC3-72896F4D626D}" destId="{8F90FBD4-0150-2D49-852B-369F291C1E58}" srcOrd="0" destOrd="0" presId="urn:microsoft.com/office/officeart/2005/8/layout/list1"/>
    <dgm:cxn modelId="{FD1E5DAC-2318-B648-A291-7203431594A4}" type="presParOf" srcId="{A7E0CA14-62AC-D443-9CC3-72896F4D626D}" destId="{067F0D4B-B3AA-9143-9545-5BE3C34F526B}" srcOrd="1" destOrd="0" presId="urn:microsoft.com/office/officeart/2005/8/layout/list1"/>
    <dgm:cxn modelId="{457D81C3-0DA3-5048-8A5D-3EB1017029B6}" type="presParOf" srcId="{DC3793B8-D266-5C4D-9B97-C75F7EF11AF1}" destId="{1B697474-3FBD-8449-9EAA-DB64B7CD1F10}" srcOrd="1" destOrd="0" presId="urn:microsoft.com/office/officeart/2005/8/layout/list1"/>
    <dgm:cxn modelId="{81342BB6-3F8D-0D4B-8080-EC822A8B840B}" type="presParOf" srcId="{DC3793B8-D266-5C4D-9B97-C75F7EF11AF1}" destId="{B18E2575-3E88-6748-A56A-BCFF8B48846C}" srcOrd="2" destOrd="0" presId="urn:microsoft.com/office/officeart/2005/8/layout/list1"/>
    <dgm:cxn modelId="{C0436F0A-8271-E545-AAE2-E7E8DBF6D30C}" type="presParOf" srcId="{DC3793B8-D266-5C4D-9B97-C75F7EF11AF1}" destId="{C38CE832-AC33-2C4F-919D-5812BBDCB22A}" srcOrd="3" destOrd="0" presId="urn:microsoft.com/office/officeart/2005/8/layout/list1"/>
    <dgm:cxn modelId="{D01F3CF0-8231-D749-8BCD-15875662167E}" type="presParOf" srcId="{DC3793B8-D266-5C4D-9B97-C75F7EF11AF1}" destId="{F616C3BB-D0E7-154B-B94E-1A6A112F904A}" srcOrd="4" destOrd="0" presId="urn:microsoft.com/office/officeart/2005/8/layout/list1"/>
    <dgm:cxn modelId="{8042B981-0966-FE44-B912-51A89EC3A29C}" type="presParOf" srcId="{F616C3BB-D0E7-154B-B94E-1A6A112F904A}" destId="{029DEB9E-7BEB-AE4B-91B2-4C9FA5580046}" srcOrd="0" destOrd="0" presId="urn:microsoft.com/office/officeart/2005/8/layout/list1"/>
    <dgm:cxn modelId="{CC441EE5-E29F-D247-913C-3B6D021D8641}" type="presParOf" srcId="{F616C3BB-D0E7-154B-B94E-1A6A112F904A}" destId="{78CE86DC-8165-7C46-9B44-B839E40F625B}" srcOrd="1" destOrd="0" presId="urn:microsoft.com/office/officeart/2005/8/layout/list1"/>
    <dgm:cxn modelId="{BB6AFD91-C1B4-4145-B2F7-A80C2F3D5E1C}" type="presParOf" srcId="{DC3793B8-D266-5C4D-9B97-C75F7EF11AF1}" destId="{4401574C-DA45-6D41-9749-4B4201CE84D8}" srcOrd="5" destOrd="0" presId="urn:microsoft.com/office/officeart/2005/8/layout/list1"/>
    <dgm:cxn modelId="{54E6A86A-F3FF-EC46-88B8-BEEDB25D2F71}" type="presParOf" srcId="{DC3793B8-D266-5C4D-9B97-C75F7EF11AF1}" destId="{EF181440-0152-A445-B886-2B1E58BD69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C55529-1216-9F4D-AE10-FEA759B5D880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48CDCDC4-EC0E-2A41-8355-8DCDD1766F74}">
      <dgm:prSet phldrT="[文本]"/>
      <dgm:spPr/>
      <dgm:t>
        <a:bodyPr/>
        <a:lstStyle/>
        <a:p>
          <a:br>
            <a:rPr lang="en-US" altLang="zh-CN" dirty="0"/>
          </a:br>
          <a:br>
            <a:rPr lang="en-US" altLang="zh-CN" dirty="0"/>
          </a:br>
          <a:r>
            <a:rPr lang="zh-CN" altLang="en-US" dirty="0">
              <a:solidFill>
                <a:schemeClr val="bg1"/>
              </a:solidFill>
            </a:rPr>
            <a:t>独特能力</a:t>
          </a:r>
        </a:p>
      </dgm:t>
    </dgm:pt>
    <dgm:pt modelId="{0106FE6E-5CC1-E64E-9365-AAEC54BBCC75}" type="parTrans" cxnId="{12FD6C14-D603-8040-A330-AC79F26E93A1}">
      <dgm:prSet/>
      <dgm:spPr/>
      <dgm:t>
        <a:bodyPr/>
        <a:lstStyle/>
        <a:p>
          <a:endParaRPr lang="zh-CN" altLang="en-US"/>
        </a:p>
      </dgm:t>
    </dgm:pt>
    <dgm:pt modelId="{059F0FDD-B96B-EA4A-BECA-7A87A9A27EBC}" type="sibTrans" cxnId="{12FD6C14-D603-8040-A330-AC79F26E93A1}">
      <dgm:prSet/>
      <dgm:spPr/>
      <dgm:t>
        <a:bodyPr/>
        <a:lstStyle/>
        <a:p>
          <a:endParaRPr lang="zh-CN" altLang="en-US"/>
        </a:p>
      </dgm:t>
    </dgm:pt>
    <dgm:pt modelId="{ACA37D0D-3B8F-B54D-BAE2-47FA5FD6D527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可迁移能力</a:t>
          </a:r>
        </a:p>
      </dgm:t>
    </dgm:pt>
    <dgm:pt modelId="{471777E1-D075-3F42-8FC1-7E283813CD1D}" type="parTrans" cxnId="{A73D4654-204C-1647-9010-32CAF18C50B9}">
      <dgm:prSet/>
      <dgm:spPr/>
      <dgm:t>
        <a:bodyPr/>
        <a:lstStyle/>
        <a:p>
          <a:endParaRPr lang="zh-CN" altLang="en-US"/>
        </a:p>
      </dgm:t>
    </dgm:pt>
    <dgm:pt modelId="{0941A46F-52BF-8046-9EF4-4438509E7D1E}" type="sibTrans" cxnId="{A73D4654-204C-1647-9010-32CAF18C50B9}">
      <dgm:prSet/>
      <dgm:spPr/>
      <dgm:t>
        <a:bodyPr/>
        <a:lstStyle/>
        <a:p>
          <a:endParaRPr lang="zh-CN" altLang="en-US"/>
        </a:p>
      </dgm:t>
    </dgm:pt>
    <dgm:pt modelId="{77CDE81E-C7A8-ED44-98EB-A6DAD0FB46F4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基础能力</a:t>
          </a:r>
        </a:p>
      </dgm:t>
    </dgm:pt>
    <dgm:pt modelId="{4EA690EC-A8E9-8643-BDAE-83401DEC62B4}" type="parTrans" cxnId="{FDBFF6E5-FAF8-914B-A8BC-B442BA544682}">
      <dgm:prSet/>
      <dgm:spPr/>
      <dgm:t>
        <a:bodyPr/>
        <a:lstStyle/>
        <a:p>
          <a:endParaRPr lang="zh-CN" altLang="en-US"/>
        </a:p>
      </dgm:t>
    </dgm:pt>
    <dgm:pt modelId="{B8556E90-1049-1D4A-A8FB-CF683CB92544}" type="sibTrans" cxnId="{FDBFF6E5-FAF8-914B-A8BC-B442BA544682}">
      <dgm:prSet/>
      <dgm:spPr/>
      <dgm:t>
        <a:bodyPr/>
        <a:lstStyle/>
        <a:p>
          <a:endParaRPr lang="zh-CN" altLang="en-US"/>
        </a:p>
      </dgm:t>
    </dgm:pt>
    <dgm:pt modelId="{0D57331F-92F9-194D-AB79-B8A6BDE655A1}" type="pres">
      <dgm:prSet presAssocID="{EEC55529-1216-9F4D-AE10-FEA759B5D880}" presName="Name0" presStyleCnt="0">
        <dgm:presLayoutVars>
          <dgm:dir/>
          <dgm:animLvl val="lvl"/>
          <dgm:resizeHandles val="exact"/>
        </dgm:presLayoutVars>
      </dgm:prSet>
      <dgm:spPr/>
    </dgm:pt>
    <dgm:pt modelId="{1ADAED83-4A93-9048-8C74-38E37192AED9}" type="pres">
      <dgm:prSet presAssocID="{48CDCDC4-EC0E-2A41-8355-8DCDD1766F74}" presName="Name8" presStyleCnt="0"/>
      <dgm:spPr/>
    </dgm:pt>
    <dgm:pt modelId="{A0620249-0B0F-9C4B-976D-C9DC34946A29}" type="pres">
      <dgm:prSet presAssocID="{48CDCDC4-EC0E-2A41-8355-8DCDD1766F74}" presName="level" presStyleLbl="node1" presStyleIdx="0" presStyleCnt="3" custAng="0">
        <dgm:presLayoutVars>
          <dgm:chMax val="1"/>
          <dgm:bulletEnabled val="1"/>
        </dgm:presLayoutVars>
      </dgm:prSet>
      <dgm:spPr/>
    </dgm:pt>
    <dgm:pt modelId="{2597918C-EFDF-BE42-B5BD-04060E8B57A9}" type="pres">
      <dgm:prSet presAssocID="{48CDCDC4-EC0E-2A41-8355-8DCDD1766F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99E808-A829-B644-9150-0AEEA6B3B33E}" type="pres">
      <dgm:prSet presAssocID="{ACA37D0D-3B8F-B54D-BAE2-47FA5FD6D527}" presName="Name8" presStyleCnt="0"/>
      <dgm:spPr/>
    </dgm:pt>
    <dgm:pt modelId="{4490A562-8BE4-3A42-80AA-4DE5466424D1}" type="pres">
      <dgm:prSet presAssocID="{ACA37D0D-3B8F-B54D-BAE2-47FA5FD6D527}" presName="level" presStyleLbl="node1" presStyleIdx="1" presStyleCnt="3">
        <dgm:presLayoutVars>
          <dgm:chMax val="1"/>
          <dgm:bulletEnabled val="1"/>
        </dgm:presLayoutVars>
      </dgm:prSet>
      <dgm:spPr/>
    </dgm:pt>
    <dgm:pt modelId="{C0430543-C344-1C4F-96BF-D8808814176E}" type="pres">
      <dgm:prSet presAssocID="{ACA37D0D-3B8F-B54D-BAE2-47FA5FD6D5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A32E7CA-CEDA-2341-9402-57999E8A86CA}" type="pres">
      <dgm:prSet presAssocID="{77CDE81E-C7A8-ED44-98EB-A6DAD0FB46F4}" presName="Name8" presStyleCnt="0"/>
      <dgm:spPr/>
    </dgm:pt>
    <dgm:pt modelId="{8C167FC8-0C45-FA45-A15D-07AD659133B5}" type="pres">
      <dgm:prSet presAssocID="{77CDE81E-C7A8-ED44-98EB-A6DAD0FB46F4}" presName="level" presStyleLbl="node1" presStyleIdx="2" presStyleCnt="3">
        <dgm:presLayoutVars>
          <dgm:chMax val="1"/>
          <dgm:bulletEnabled val="1"/>
        </dgm:presLayoutVars>
      </dgm:prSet>
      <dgm:spPr/>
    </dgm:pt>
    <dgm:pt modelId="{71577828-9E12-7D47-8CDD-8A83E276260D}" type="pres">
      <dgm:prSet presAssocID="{77CDE81E-C7A8-ED44-98EB-A6DAD0FB46F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6FA611-CF52-F041-8298-FC39C87E8E20}" type="presOf" srcId="{48CDCDC4-EC0E-2A41-8355-8DCDD1766F74}" destId="{2597918C-EFDF-BE42-B5BD-04060E8B57A9}" srcOrd="1" destOrd="0" presId="urn:microsoft.com/office/officeart/2005/8/layout/pyramid1"/>
    <dgm:cxn modelId="{12FD6C14-D603-8040-A330-AC79F26E93A1}" srcId="{EEC55529-1216-9F4D-AE10-FEA759B5D880}" destId="{48CDCDC4-EC0E-2A41-8355-8DCDD1766F74}" srcOrd="0" destOrd="0" parTransId="{0106FE6E-5CC1-E64E-9365-AAEC54BBCC75}" sibTransId="{059F0FDD-B96B-EA4A-BECA-7A87A9A27EBC}"/>
    <dgm:cxn modelId="{A73D4654-204C-1647-9010-32CAF18C50B9}" srcId="{EEC55529-1216-9F4D-AE10-FEA759B5D880}" destId="{ACA37D0D-3B8F-B54D-BAE2-47FA5FD6D527}" srcOrd="1" destOrd="0" parTransId="{471777E1-D075-3F42-8FC1-7E283813CD1D}" sibTransId="{0941A46F-52BF-8046-9EF4-4438509E7D1E}"/>
    <dgm:cxn modelId="{8D5D9061-CF41-394E-8F66-55E48041A51C}" type="presOf" srcId="{48CDCDC4-EC0E-2A41-8355-8DCDD1766F74}" destId="{A0620249-0B0F-9C4B-976D-C9DC34946A29}" srcOrd="0" destOrd="0" presId="urn:microsoft.com/office/officeart/2005/8/layout/pyramid1"/>
    <dgm:cxn modelId="{7C854D71-3487-6643-97A4-2C82C2268F22}" type="presOf" srcId="{ACA37D0D-3B8F-B54D-BAE2-47FA5FD6D527}" destId="{4490A562-8BE4-3A42-80AA-4DE5466424D1}" srcOrd="0" destOrd="0" presId="urn:microsoft.com/office/officeart/2005/8/layout/pyramid1"/>
    <dgm:cxn modelId="{15C73597-1DD7-5942-844C-4BED60B6728F}" type="presOf" srcId="{77CDE81E-C7A8-ED44-98EB-A6DAD0FB46F4}" destId="{71577828-9E12-7D47-8CDD-8A83E276260D}" srcOrd="1" destOrd="0" presId="urn:microsoft.com/office/officeart/2005/8/layout/pyramid1"/>
    <dgm:cxn modelId="{48C8D1B5-1522-384A-9224-0C6F8B4E945E}" type="presOf" srcId="{77CDE81E-C7A8-ED44-98EB-A6DAD0FB46F4}" destId="{8C167FC8-0C45-FA45-A15D-07AD659133B5}" srcOrd="0" destOrd="0" presId="urn:microsoft.com/office/officeart/2005/8/layout/pyramid1"/>
    <dgm:cxn modelId="{3B0ED5C0-7D49-CC42-BCBE-7F9A2ADF5D1B}" type="presOf" srcId="{ACA37D0D-3B8F-B54D-BAE2-47FA5FD6D527}" destId="{C0430543-C344-1C4F-96BF-D8808814176E}" srcOrd="1" destOrd="0" presId="urn:microsoft.com/office/officeart/2005/8/layout/pyramid1"/>
    <dgm:cxn modelId="{FDBFF6E5-FAF8-914B-A8BC-B442BA544682}" srcId="{EEC55529-1216-9F4D-AE10-FEA759B5D880}" destId="{77CDE81E-C7A8-ED44-98EB-A6DAD0FB46F4}" srcOrd="2" destOrd="0" parTransId="{4EA690EC-A8E9-8643-BDAE-83401DEC62B4}" sibTransId="{B8556E90-1049-1D4A-A8FB-CF683CB92544}"/>
    <dgm:cxn modelId="{17B81DEA-0ED8-D547-A52F-6E5037827975}" type="presOf" srcId="{EEC55529-1216-9F4D-AE10-FEA759B5D880}" destId="{0D57331F-92F9-194D-AB79-B8A6BDE655A1}" srcOrd="0" destOrd="0" presId="urn:microsoft.com/office/officeart/2005/8/layout/pyramid1"/>
    <dgm:cxn modelId="{50B584E0-9E66-4140-B82B-EBA6B47F8DBA}" type="presParOf" srcId="{0D57331F-92F9-194D-AB79-B8A6BDE655A1}" destId="{1ADAED83-4A93-9048-8C74-38E37192AED9}" srcOrd="0" destOrd="0" presId="urn:microsoft.com/office/officeart/2005/8/layout/pyramid1"/>
    <dgm:cxn modelId="{C8385731-6DDF-CA4A-BCFB-C7CCCEA3867E}" type="presParOf" srcId="{1ADAED83-4A93-9048-8C74-38E37192AED9}" destId="{A0620249-0B0F-9C4B-976D-C9DC34946A29}" srcOrd="0" destOrd="0" presId="urn:microsoft.com/office/officeart/2005/8/layout/pyramid1"/>
    <dgm:cxn modelId="{1DE7FACC-B338-3E43-910F-1E141980CE26}" type="presParOf" srcId="{1ADAED83-4A93-9048-8C74-38E37192AED9}" destId="{2597918C-EFDF-BE42-B5BD-04060E8B57A9}" srcOrd="1" destOrd="0" presId="urn:microsoft.com/office/officeart/2005/8/layout/pyramid1"/>
    <dgm:cxn modelId="{4B2ABCF4-C018-1B47-8351-45E32C579636}" type="presParOf" srcId="{0D57331F-92F9-194D-AB79-B8A6BDE655A1}" destId="{9099E808-A829-B644-9150-0AEEA6B3B33E}" srcOrd="1" destOrd="0" presId="urn:microsoft.com/office/officeart/2005/8/layout/pyramid1"/>
    <dgm:cxn modelId="{307BB5AD-9AD0-8B49-BF1D-E3B46765D43B}" type="presParOf" srcId="{9099E808-A829-B644-9150-0AEEA6B3B33E}" destId="{4490A562-8BE4-3A42-80AA-4DE5466424D1}" srcOrd="0" destOrd="0" presId="urn:microsoft.com/office/officeart/2005/8/layout/pyramid1"/>
    <dgm:cxn modelId="{88D3BDBB-F889-D044-B1D9-CC80DB4C1F18}" type="presParOf" srcId="{9099E808-A829-B644-9150-0AEEA6B3B33E}" destId="{C0430543-C344-1C4F-96BF-D8808814176E}" srcOrd="1" destOrd="0" presId="urn:microsoft.com/office/officeart/2005/8/layout/pyramid1"/>
    <dgm:cxn modelId="{365D1E63-42D5-C246-83A3-A8ED39D72A01}" type="presParOf" srcId="{0D57331F-92F9-194D-AB79-B8A6BDE655A1}" destId="{5A32E7CA-CEDA-2341-9402-57999E8A86CA}" srcOrd="2" destOrd="0" presId="urn:microsoft.com/office/officeart/2005/8/layout/pyramid1"/>
    <dgm:cxn modelId="{2B12AA76-53FE-D948-A6CC-B34CA9389003}" type="presParOf" srcId="{5A32E7CA-CEDA-2341-9402-57999E8A86CA}" destId="{8C167FC8-0C45-FA45-A15D-07AD659133B5}" srcOrd="0" destOrd="0" presId="urn:microsoft.com/office/officeart/2005/8/layout/pyramid1"/>
    <dgm:cxn modelId="{CE9F78E6-4A6B-354B-B4B4-E34C4096B25E}" type="presParOf" srcId="{5A32E7CA-CEDA-2341-9402-57999E8A86CA}" destId="{71577828-9E12-7D47-8CDD-8A83E27626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23AA0-220C-D241-993A-6A75180E3BA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DA8C0A-9851-3F40-AAB4-75E3BB59D08F}">
      <dgm:prSet phldrT="[文本]"/>
      <dgm:spPr/>
      <dgm:t>
        <a:bodyPr/>
        <a:lstStyle/>
        <a:p>
          <a:r>
            <a:rPr lang="zh-CN" altLang="en-US" dirty="0"/>
            <a:t>细节是魔鬼</a:t>
          </a:r>
        </a:p>
      </dgm:t>
    </dgm:pt>
    <dgm:pt modelId="{245982A6-4CDF-8240-9B60-496AE06408A1}" type="parTrans" cxnId="{17B5FA14-93E6-624D-9C94-33A005CB8B0E}">
      <dgm:prSet/>
      <dgm:spPr/>
      <dgm:t>
        <a:bodyPr/>
        <a:lstStyle/>
        <a:p>
          <a:endParaRPr lang="zh-CN" altLang="en-US"/>
        </a:p>
      </dgm:t>
    </dgm:pt>
    <dgm:pt modelId="{4728F9B2-E79D-A44A-8C6E-6BDB492A772B}" type="sibTrans" cxnId="{17B5FA14-93E6-624D-9C94-33A005CB8B0E}">
      <dgm:prSet/>
      <dgm:spPr/>
      <dgm:t>
        <a:bodyPr/>
        <a:lstStyle/>
        <a:p>
          <a:endParaRPr lang="zh-CN" altLang="en-US"/>
        </a:p>
      </dgm:t>
    </dgm:pt>
    <dgm:pt modelId="{A574FDAD-2A49-964E-9139-1FBC06C53B5A}">
      <dgm:prSet phldrT="[文本]"/>
      <dgm:spPr/>
      <dgm:t>
        <a:bodyPr/>
        <a:lstStyle/>
        <a:p>
          <a:r>
            <a:rPr lang="zh-CN" altLang="en-US" dirty="0"/>
            <a:t>延伸到系统和其他语言的分析</a:t>
          </a:r>
        </a:p>
      </dgm:t>
    </dgm:pt>
    <dgm:pt modelId="{DBDC0597-BBD3-9540-875F-55A08899E3C7}" type="parTrans" cxnId="{5DE9408A-35BC-F243-8523-9832D5478585}">
      <dgm:prSet/>
      <dgm:spPr/>
      <dgm:t>
        <a:bodyPr/>
        <a:lstStyle/>
        <a:p>
          <a:endParaRPr lang="zh-CN" altLang="en-US"/>
        </a:p>
      </dgm:t>
    </dgm:pt>
    <dgm:pt modelId="{02B1D71C-31EF-3840-BE4F-63B35F16C1FB}" type="sibTrans" cxnId="{5DE9408A-35BC-F243-8523-9832D5478585}">
      <dgm:prSet/>
      <dgm:spPr/>
      <dgm:t>
        <a:bodyPr/>
        <a:lstStyle/>
        <a:p>
          <a:endParaRPr lang="zh-CN" altLang="en-US"/>
        </a:p>
      </dgm:t>
    </dgm:pt>
    <dgm:pt modelId="{9869EA30-E9A5-AC42-B2D0-C1EF6EF5DC3C}">
      <dgm:prSet phldrT="[文本]"/>
      <dgm:spPr/>
      <dgm:t>
        <a:bodyPr/>
        <a:lstStyle/>
        <a:p>
          <a:r>
            <a:rPr lang="zh-CN" altLang="en-US" dirty="0"/>
            <a:t>打开了一个新天地</a:t>
          </a:r>
        </a:p>
      </dgm:t>
    </dgm:pt>
    <dgm:pt modelId="{BA2D3406-3954-A94E-B221-72536FF3B7BC}" type="parTrans" cxnId="{E8EAD9BF-D88B-1B46-B600-7817BE779FBA}">
      <dgm:prSet/>
      <dgm:spPr/>
      <dgm:t>
        <a:bodyPr/>
        <a:lstStyle/>
        <a:p>
          <a:endParaRPr lang="zh-CN" altLang="en-US"/>
        </a:p>
      </dgm:t>
    </dgm:pt>
    <dgm:pt modelId="{B8501BEB-9C8E-EC48-96EA-FC4769977B2C}" type="sibTrans" cxnId="{E8EAD9BF-D88B-1B46-B600-7817BE779FBA}">
      <dgm:prSet/>
      <dgm:spPr/>
      <dgm:t>
        <a:bodyPr/>
        <a:lstStyle/>
        <a:p>
          <a:endParaRPr lang="zh-CN" altLang="en-US"/>
        </a:p>
      </dgm:t>
    </dgm:pt>
    <dgm:pt modelId="{3563FDB1-FDE6-2044-9416-DDC511E1A950}" type="pres">
      <dgm:prSet presAssocID="{C1E23AA0-220C-D241-993A-6A75180E3BA4}" presName="linear" presStyleCnt="0">
        <dgm:presLayoutVars>
          <dgm:dir/>
          <dgm:animLvl val="lvl"/>
          <dgm:resizeHandles val="exact"/>
        </dgm:presLayoutVars>
      </dgm:prSet>
      <dgm:spPr/>
    </dgm:pt>
    <dgm:pt modelId="{5DF9B473-78C6-094F-B0E3-9EFE195CA7D7}" type="pres">
      <dgm:prSet presAssocID="{34DA8C0A-9851-3F40-AAB4-75E3BB59D08F}" presName="parentLin" presStyleCnt="0"/>
      <dgm:spPr/>
    </dgm:pt>
    <dgm:pt modelId="{1F0A9A64-B23C-EC47-9DD9-41C06EB52B47}" type="pres">
      <dgm:prSet presAssocID="{34DA8C0A-9851-3F40-AAB4-75E3BB59D08F}" presName="parentLeftMargin" presStyleLbl="node1" presStyleIdx="0" presStyleCnt="3"/>
      <dgm:spPr/>
    </dgm:pt>
    <dgm:pt modelId="{8C464A01-DA24-D649-8FE6-BCCD11F7A6C9}" type="pres">
      <dgm:prSet presAssocID="{34DA8C0A-9851-3F40-AAB4-75E3BB59D0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7BACFE-7FEE-474F-9E8C-D04A894E7C57}" type="pres">
      <dgm:prSet presAssocID="{34DA8C0A-9851-3F40-AAB4-75E3BB59D08F}" presName="negativeSpace" presStyleCnt="0"/>
      <dgm:spPr/>
    </dgm:pt>
    <dgm:pt modelId="{90C5BD59-5834-E544-983E-63A853CBC7DB}" type="pres">
      <dgm:prSet presAssocID="{34DA8C0A-9851-3F40-AAB4-75E3BB59D08F}" presName="childText" presStyleLbl="conFgAcc1" presStyleIdx="0" presStyleCnt="3">
        <dgm:presLayoutVars>
          <dgm:bulletEnabled val="1"/>
        </dgm:presLayoutVars>
      </dgm:prSet>
      <dgm:spPr/>
    </dgm:pt>
    <dgm:pt modelId="{5917FE3F-2B75-AD49-AA21-B4D27B9CEC4D}" type="pres">
      <dgm:prSet presAssocID="{4728F9B2-E79D-A44A-8C6E-6BDB492A772B}" presName="spaceBetweenRectangles" presStyleCnt="0"/>
      <dgm:spPr/>
    </dgm:pt>
    <dgm:pt modelId="{58B9513D-4F1E-B34B-85AA-40C696110308}" type="pres">
      <dgm:prSet presAssocID="{A574FDAD-2A49-964E-9139-1FBC06C53B5A}" presName="parentLin" presStyleCnt="0"/>
      <dgm:spPr/>
    </dgm:pt>
    <dgm:pt modelId="{9FD2B68A-1C74-4C47-8B93-0DF4F1C25738}" type="pres">
      <dgm:prSet presAssocID="{A574FDAD-2A49-964E-9139-1FBC06C53B5A}" presName="parentLeftMargin" presStyleLbl="node1" presStyleIdx="0" presStyleCnt="3"/>
      <dgm:spPr/>
    </dgm:pt>
    <dgm:pt modelId="{E44F75C5-5332-1840-99F8-70D92B4E6EEE}" type="pres">
      <dgm:prSet presAssocID="{A574FDAD-2A49-964E-9139-1FBC06C53B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975889-1D07-8440-B798-9ED2D4CE4B64}" type="pres">
      <dgm:prSet presAssocID="{A574FDAD-2A49-964E-9139-1FBC06C53B5A}" presName="negativeSpace" presStyleCnt="0"/>
      <dgm:spPr/>
    </dgm:pt>
    <dgm:pt modelId="{B8606396-A31B-DA41-93AD-0C05FC9FB8F4}" type="pres">
      <dgm:prSet presAssocID="{A574FDAD-2A49-964E-9139-1FBC06C53B5A}" presName="childText" presStyleLbl="conFgAcc1" presStyleIdx="1" presStyleCnt="3">
        <dgm:presLayoutVars>
          <dgm:bulletEnabled val="1"/>
        </dgm:presLayoutVars>
      </dgm:prSet>
      <dgm:spPr/>
    </dgm:pt>
    <dgm:pt modelId="{C5F41A7E-5AF8-0A40-A271-AAD52163D271}" type="pres">
      <dgm:prSet presAssocID="{02B1D71C-31EF-3840-BE4F-63B35F16C1FB}" presName="spaceBetweenRectangles" presStyleCnt="0"/>
      <dgm:spPr/>
    </dgm:pt>
    <dgm:pt modelId="{6B92BB45-9AF6-2943-99FA-171AF997003A}" type="pres">
      <dgm:prSet presAssocID="{9869EA30-E9A5-AC42-B2D0-C1EF6EF5DC3C}" presName="parentLin" presStyleCnt="0"/>
      <dgm:spPr/>
    </dgm:pt>
    <dgm:pt modelId="{B8C7000C-85B6-4D48-86EA-582C726DE871}" type="pres">
      <dgm:prSet presAssocID="{9869EA30-E9A5-AC42-B2D0-C1EF6EF5DC3C}" presName="parentLeftMargin" presStyleLbl="node1" presStyleIdx="1" presStyleCnt="3"/>
      <dgm:spPr/>
    </dgm:pt>
    <dgm:pt modelId="{AA7CBEFB-87AA-384E-93E9-28504D5E4BA7}" type="pres">
      <dgm:prSet presAssocID="{9869EA30-E9A5-AC42-B2D0-C1EF6EF5DC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B36DB3-E9B4-3D47-A66E-EE4FE4BA99BA}" type="pres">
      <dgm:prSet presAssocID="{9869EA30-E9A5-AC42-B2D0-C1EF6EF5DC3C}" presName="negativeSpace" presStyleCnt="0"/>
      <dgm:spPr/>
    </dgm:pt>
    <dgm:pt modelId="{DDCB6AAC-8B7A-E94D-B280-E3F15AC254DE}" type="pres">
      <dgm:prSet presAssocID="{9869EA30-E9A5-AC42-B2D0-C1EF6EF5DC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B5FA14-93E6-624D-9C94-33A005CB8B0E}" srcId="{C1E23AA0-220C-D241-993A-6A75180E3BA4}" destId="{34DA8C0A-9851-3F40-AAB4-75E3BB59D08F}" srcOrd="0" destOrd="0" parTransId="{245982A6-4CDF-8240-9B60-496AE06408A1}" sibTransId="{4728F9B2-E79D-A44A-8C6E-6BDB492A772B}"/>
    <dgm:cxn modelId="{36A62A1F-7831-0341-8AAB-7F1D37CC2578}" type="presOf" srcId="{34DA8C0A-9851-3F40-AAB4-75E3BB59D08F}" destId="{8C464A01-DA24-D649-8FE6-BCCD11F7A6C9}" srcOrd="1" destOrd="0" presId="urn:microsoft.com/office/officeart/2005/8/layout/list1"/>
    <dgm:cxn modelId="{2E726B33-D712-834B-BE53-DD6E4412C51A}" type="presOf" srcId="{A574FDAD-2A49-964E-9139-1FBC06C53B5A}" destId="{E44F75C5-5332-1840-99F8-70D92B4E6EEE}" srcOrd="1" destOrd="0" presId="urn:microsoft.com/office/officeart/2005/8/layout/list1"/>
    <dgm:cxn modelId="{FEA03750-4FC8-5243-9EEF-5DC0745C150F}" type="presOf" srcId="{9869EA30-E9A5-AC42-B2D0-C1EF6EF5DC3C}" destId="{B8C7000C-85B6-4D48-86EA-582C726DE871}" srcOrd="0" destOrd="0" presId="urn:microsoft.com/office/officeart/2005/8/layout/list1"/>
    <dgm:cxn modelId="{E9F2B965-EDAB-4344-8EC6-87B86F58C9EF}" type="presOf" srcId="{A574FDAD-2A49-964E-9139-1FBC06C53B5A}" destId="{9FD2B68A-1C74-4C47-8B93-0DF4F1C25738}" srcOrd="0" destOrd="0" presId="urn:microsoft.com/office/officeart/2005/8/layout/list1"/>
    <dgm:cxn modelId="{C548B874-EC7B-B048-83A8-41D2F5FF50C2}" type="presOf" srcId="{34DA8C0A-9851-3F40-AAB4-75E3BB59D08F}" destId="{1F0A9A64-B23C-EC47-9DD9-41C06EB52B47}" srcOrd="0" destOrd="0" presId="urn:microsoft.com/office/officeart/2005/8/layout/list1"/>
    <dgm:cxn modelId="{77E4B47F-AD81-2F4F-B752-797F42BA7DED}" type="presOf" srcId="{9869EA30-E9A5-AC42-B2D0-C1EF6EF5DC3C}" destId="{AA7CBEFB-87AA-384E-93E9-28504D5E4BA7}" srcOrd="1" destOrd="0" presId="urn:microsoft.com/office/officeart/2005/8/layout/list1"/>
    <dgm:cxn modelId="{5DE9408A-35BC-F243-8523-9832D5478585}" srcId="{C1E23AA0-220C-D241-993A-6A75180E3BA4}" destId="{A574FDAD-2A49-964E-9139-1FBC06C53B5A}" srcOrd="1" destOrd="0" parTransId="{DBDC0597-BBD3-9540-875F-55A08899E3C7}" sibTransId="{02B1D71C-31EF-3840-BE4F-63B35F16C1FB}"/>
    <dgm:cxn modelId="{E8EAD9BF-D88B-1B46-B600-7817BE779FBA}" srcId="{C1E23AA0-220C-D241-993A-6A75180E3BA4}" destId="{9869EA30-E9A5-AC42-B2D0-C1EF6EF5DC3C}" srcOrd="2" destOrd="0" parTransId="{BA2D3406-3954-A94E-B221-72536FF3B7BC}" sibTransId="{B8501BEB-9C8E-EC48-96EA-FC4769977B2C}"/>
    <dgm:cxn modelId="{40FB48DA-3F35-B940-9F6C-D6252345BF93}" type="presOf" srcId="{C1E23AA0-220C-D241-993A-6A75180E3BA4}" destId="{3563FDB1-FDE6-2044-9416-DDC511E1A950}" srcOrd="0" destOrd="0" presId="urn:microsoft.com/office/officeart/2005/8/layout/list1"/>
    <dgm:cxn modelId="{003DBC41-F02C-8B49-AD6D-65DEC7142F18}" type="presParOf" srcId="{3563FDB1-FDE6-2044-9416-DDC511E1A950}" destId="{5DF9B473-78C6-094F-B0E3-9EFE195CA7D7}" srcOrd="0" destOrd="0" presId="urn:microsoft.com/office/officeart/2005/8/layout/list1"/>
    <dgm:cxn modelId="{967D90AA-CD4B-B640-BF4C-15C4377556BC}" type="presParOf" srcId="{5DF9B473-78C6-094F-B0E3-9EFE195CA7D7}" destId="{1F0A9A64-B23C-EC47-9DD9-41C06EB52B47}" srcOrd="0" destOrd="0" presId="urn:microsoft.com/office/officeart/2005/8/layout/list1"/>
    <dgm:cxn modelId="{CCFB82E0-F68E-5547-943C-33D70E33085F}" type="presParOf" srcId="{5DF9B473-78C6-094F-B0E3-9EFE195CA7D7}" destId="{8C464A01-DA24-D649-8FE6-BCCD11F7A6C9}" srcOrd="1" destOrd="0" presId="urn:microsoft.com/office/officeart/2005/8/layout/list1"/>
    <dgm:cxn modelId="{E6D463A4-B631-8646-8DEE-7935EBDBB4A0}" type="presParOf" srcId="{3563FDB1-FDE6-2044-9416-DDC511E1A950}" destId="{E97BACFE-7FEE-474F-9E8C-D04A894E7C57}" srcOrd="1" destOrd="0" presId="urn:microsoft.com/office/officeart/2005/8/layout/list1"/>
    <dgm:cxn modelId="{EAFD1C5F-8A88-C840-9656-CBEE9B17D644}" type="presParOf" srcId="{3563FDB1-FDE6-2044-9416-DDC511E1A950}" destId="{90C5BD59-5834-E544-983E-63A853CBC7DB}" srcOrd="2" destOrd="0" presId="urn:microsoft.com/office/officeart/2005/8/layout/list1"/>
    <dgm:cxn modelId="{E69FEF4B-DC06-1942-8A63-21A57C37056F}" type="presParOf" srcId="{3563FDB1-FDE6-2044-9416-DDC511E1A950}" destId="{5917FE3F-2B75-AD49-AA21-B4D27B9CEC4D}" srcOrd="3" destOrd="0" presId="urn:microsoft.com/office/officeart/2005/8/layout/list1"/>
    <dgm:cxn modelId="{3C33CE25-5593-AE44-AB37-27DA7EBD13E2}" type="presParOf" srcId="{3563FDB1-FDE6-2044-9416-DDC511E1A950}" destId="{58B9513D-4F1E-B34B-85AA-40C696110308}" srcOrd="4" destOrd="0" presId="urn:microsoft.com/office/officeart/2005/8/layout/list1"/>
    <dgm:cxn modelId="{F455BB02-6577-7D4D-8811-AAE6C408EA24}" type="presParOf" srcId="{58B9513D-4F1E-B34B-85AA-40C696110308}" destId="{9FD2B68A-1C74-4C47-8B93-0DF4F1C25738}" srcOrd="0" destOrd="0" presId="urn:microsoft.com/office/officeart/2005/8/layout/list1"/>
    <dgm:cxn modelId="{8986CE4B-B79D-374C-B2DE-F52A4320EEF7}" type="presParOf" srcId="{58B9513D-4F1E-B34B-85AA-40C696110308}" destId="{E44F75C5-5332-1840-99F8-70D92B4E6EEE}" srcOrd="1" destOrd="0" presId="urn:microsoft.com/office/officeart/2005/8/layout/list1"/>
    <dgm:cxn modelId="{8A1BF7B3-F5FD-DC49-95C7-A9DD9A580A4E}" type="presParOf" srcId="{3563FDB1-FDE6-2044-9416-DDC511E1A950}" destId="{E1975889-1D07-8440-B798-9ED2D4CE4B64}" srcOrd="5" destOrd="0" presId="urn:microsoft.com/office/officeart/2005/8/layout/list1"/>
    <dgm:cxn modelId="{07083504-96A3-F84E-BCE1-D9AD73F1F823}" type="presParOf" srcId="{3563FDB1-FDE6-2044-9416-DDC511E1A950}" destId="{B8606396-A31B-DA41-93AD-0C05FC9FB8F4}" srcOrd="6" destOrd="0" presId="urn:microsoft.com/office/officeart/2005/8/layout/list1"/>
    <dgm:cxn modelId="{A835DFA1-EF53-0F4E-8D48-BCE17D3BD247}" type="presParOf" srcId="{3563FDB1-FDE6-2044-9416-DDC511E1A950}" destId="{C5F41A7E-5AF8-0A40-A271-AAD52163D271}" srcOrd="7" destOrd="0" presId="urn:microsoft.com/office/officeart/2005/8/layout/list1"/>
    <dgm:cxn modelId="{A4044FCB-2A01-3847-AA48-EDB1E58E1C2C}" type="presParOf" srcId="{3563FDB1-FDE6-2044-9416-DDC511E1A950}" destId="{6B92BB45-9AF6-2943-99FA-171AF997003A}" srcOrd="8" destOrd="0" presId="urn:microsoft.com/office/officeart/2005/8/layout/list1"/>
    <dgm:cxn modelId="{340B3D05-F93D-DA42-8E6F-B46FFB80FA78}" type="presParOf" srcId="{6B92BB45-9AF6-2943-99FA-171AF997003A}" destId="{B8C7000C-85B6-4D48-86EA-582C726DE871}" srcOrd="0" destOrd="0" presId="urn:microsoft.com/office/officeart/2005/8/layout/list1"/>
    <dgm:cxn modelId="{D4D7FD11-507A-3F46-BDC2-CCA01651B331}" type="presParOf" srcId="{6B92BB45-9AF6-2943-99FA-171AF997003A}" destId="{AA7CBEFB-87AA-384E-93E9-28504D5E4BA7}" srcOrd="1" destOrd="0" presId="urn:microsoft.com/office/officeart/2005/8/layout/list1"/>
    <dgm:cxn modelId="{C8E26E10-D32D-4640-9A2A-3A6E33C0883B}" type="presParOf" srcId="{3563FDB1-FDE6-2044-9416-DDC511E1A950}" destId="{7CB36DB3-E9B4-3D47-A66E-EE4FE4BA99BA}" srcOrd="9" destOrd="0" presId="urn:microsoft.com/office/officeart/2005/8/layout/list1"/>
    <dgm:cxn modelId="{2E40737A-3882-3E4F-933D-0BC92D425A83}" type="presParOf" srcId="{3563FDB1-FDE6-2044-9416-DDC511E1A950}" destId="{DDCB6AAC-8B7A-E94D-B280-E3F15AC254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B1A02-FA5B-B549-BD23-1D1BE04459F5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FDE851-3F0C-3C49-B234-83A6E1C6FA3B}">
      <dgm:prSet phldrT="[文本]"/>
      <dgm:spPr/>
      <dgm:t>
        <a:bodyPr/>
        <a:lstStyle/>
        <a:p>
          <a:r>
            <a:rPr lang="zh-CN" altLang="en-US" dirty="0"/>
            <a:t>习惯于</a:t>
          </a:r>
          <a:r>
            <a:rPr lang="en-US" altLang="zh-CN" dirty="0"/>
            <a:t>EXCEL</a:t>
          </a:r>
          <a:endParaRPr lang="zh-CN" altLang="en-US" dirty="0"/>
        </a:p>
      </dgm:t>
    </dgm:pt>
    <dgm:pt modelId="{6A038AD0-E43C-EC4B-9D06-CECE40A61773}" type="parTrans" cxnId="{8BAEFEAF-976F-9E4E-A684-0239C3AFF73A}">
      <dgm:prSet/>
      <dgm:spPr/>
      <dgm:t>
        <a:bodyPr/>
        <a:lstStyle/>
        <a:p>
          <a:endParaRPr lang="zh-CN" altLang="en-US"/>
        </a:p>
      </dgm:t>
    </dgm:pt>
    <dgm:pt modelId="{5C59DD62-8177-8749-8AD8-AD853B84DA85}" type="sibTrans" cxnId="{8BAEFEAF-976F-9E4E-A684-0239C3AFF73A}">
      <dgm:prSet/>
      <dgm:spPr/>
      <dgm:t>
        <a:bodyPr/>
        <a:lstStyle/>
        <a:p>
          <a:endParaRPr lang="zh-CN" altLang="en-US"/>
        </a:p>
      </dgm:t>
    </dgm:pt>
    <dgm:pt modelId="{C16C03AF-5F71-F44C-83CC-9E017B767788}">
      <dgm:prSet phldrT="[文本]"/>
      <dgm:spPr/>
      <dgm:t>
        <a:bodyPr/>
        <a:lstStyle/>
        <a:p>
          <a:r>
            <a:rPr lang="zh-CN" altLang="en-US" dirty="0"/>
            <a:t>字段多、变化多</a:t>
          </a:r>
        </a:p>
      </dgm:t>
    </dgm:pt>
    <dgm:pt modelId="{953257F9-B80E-CD45-8AEF-FD15F1F8DA79}" type="parTrans" cxnId="{6A056214-D3A1-C34D-898A-DAECD5FE42DB}">
      <dgm:prSet/>
      <dgm:spPr/>
      <dgm:t>
        <a:bodyPr/>
        <a:lstStyle/>
        <a:p>
          <a:endParaRPr lang="zh-CN" altLang="en-US"/>
        </a:p>
      </dgm:t>
    </dgm:pt>
    <dgm:pt modelId="{DC69D5BC-5361-C843-BE13-9D79E33F5BAC}" type="sibTrans" cxnId="{6A056214-D3A1-C34D-898A-DAECD5FE42DB}">
      <dgm:prSet/>
      <dgm:spPr/>
      <dgm:t>
        <a:bodyPr/>
        <a:lstStyle/>
        <a:p>
          <a:endParaRPr lang="zh-CN" altLang="en-US"/>
        </a:p>
      </dgm:t>
    </dgm:pt>
    <dgm:pt modelId="{F373C592-30FF-8940-9316-AAAC838D4254}">
      <dgm:prSet/>
      <dgm:spPr/>
      <dgm:t>
        <a:bodyPr/>
        <a:lstStyle/>
        <a:p>
          <a:r>
            <a:rPr lang="zh-CN" altLang="en-US" dirty="0"/>
            <a:t>配置复杂</a:t>
          </a:r>
        </a:p>
      </dgm:t>
    </dgm:pt>
    <dgm:pt modelId="{C4287D53-52C3-2142-A77F-1A5A2C51E782}" type="parTrans" cxnId="{6FB5E45E-ABFE-454A-878E-7673C011971C}">
      <dgm:prSet/>
      <dgm:spPr/>
      <dgm:t>
        <a:bodyPr/>
        <a:lstStyle/>
        <a:p>
          <a:endParaRPr lang="zh-CN" altLang="en-US"/>
        </a:p>
      </dgm:t>
    </dgm:pt>
    <dgm:pt modelId="{7866B14A-FBCD-2449-BFD7-F8976DA84A4A}" type="sibTrans" cxnId="{6FB5E45E-ABFE-454A-878E-7673C011971C}">
      <dgm:prSet/>
      <dgm:spPr/>
      <dgm:t>
        <a:bodyPr/>
        <a:lstStyle/>
        <a:p>
          <a:endParaRPr lang="zh-CN" altLang="en-US"/>
        </a:p>
      </dgm:t>
    </dgm:pt>
    <dgm:pt modelId="{3CFF9A60-CA9D-5D47-ADD8-0C86A158610D}" type="pres">
      <dgm:prSet presAssocID="{8AAB1A02-FA5B-B549-BD23-1D1BE04459F5}" presName="linear" presStyleCnt="0">
        <dgm:presLayoutVars>
          <dgm:dir/>
          <dgm:animLvl val="lvl"/>
          <dgm:resizeHandles val="exact"/>
        </dgm:presLayoutVars>
      </dgm:prSet>
      <dgm:spPr/>
    </dgm:pt>
    <dgm:pt modelId="{F6BB9510-451F-EB4D-9C44-36A2C4A65211}" type="pres">
      <dgm:prSet presAssocID="{53FDE851-3F0C-3C49-B234-83A6E1C6FA3B}" presName="parentLin" presStyleCnt="0"/>
      <dgm:spPr/>
    </dgm:pt>
    <dgm:pt modelId="{F10B625F-00AC-2A46-9080-701F884C59C1}" type="pres">
      <dgm:prSet presAssocID="{53FDE851-3F0C-3C49-B234-83A6E1C6FA3B}" presName="parentLeftMargin" presStyleLbl="node1" presStyleIdx="0" presStyleCnt="3"/>
      <dgm:spPr/>
    </dgm:pt>
    <dgm:pt modelId="{3FB2346D-B2AC-EC4C-99A3-377B3474DD1A}" type="pres">
      <dgm:prSet presAssocID="{53FDE851-3F0C-3C49-B234-83A6E1C6FA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30A0E3-9D8D-BA4C-9F37-1B5456E6AA56}" type="pres">
      <dgm:prSet presAssocID="{53FDE851-3F0C-3C49-B234-83A6E1C6FA3B}" presName="negativeSpace" presStyleCnt="0"/>
      <dgm:spPr/>
    </dgm:pt>
    <dgm:pt modelId="{98551B4D-C96C-4248-AF7D-9E5EE5AF36DB}" type="pres">
      <dgm:prSet presAssocID="{53FDE851-3F0C-3C49-B234-83A6E1C6FA3B}" presName="childText" presStyleLbl="conFgAcc1" presStyleIdx="0" presStyleCnt="3">
        <dgm:presLayoutVars>
          <dgm:bulletEnabled val="1"/>
        </dgm:presLayoutVars>
      </dgm:prSet>
      <dgm:spPr/>
    </dgm:pt>
    <dgm:pt modelId="{E5B8AD87-F3BE-A34A-9D0D-D7FF2A011148}" type="pres">
      <dgm:prSet presAssocID="{5C59DD62-8177-8749-8AD8-AD853B84DA85}" presName="spaceBetweenRectangles" presStyleCnt="0"/>
      <dgm:spPr/>
    </dgm:pt>
    <dgm:pt modelId="{E8287F58-4DE7-FE4E-8300-300082E31FC7}" type="pres">
      <dgm:prSet presAssocID="{C16C03AF-5F71-F44C-83CC-9E017B767788}" presName="parentLin" presStyleCnt="0"/>
      <dgm:spPr/>
    </dgm:pt>
    <dgm:pt modelId="{C32D7AB9-04E6-6E40-AE34-054B0A17ED0D}" type="pres">
      <dgm:prSet presAssocID="{C16C03AF-5F71-F44C-83CC-9E017B767788}" presName="parentLeftMargin" presStyleLbl="node1" presStyleIdx="0" presStyleCnt="3"/>
      <dgm:spPr/>
    </dgm:pt>
    <dgm:pt modelId="{F293770A-B384-C548-A942-578DBDDE07A5}" type="pres">
      <dgm:prSet presAssocID="{C16C03AF-5F71-F44C-83CC-9E017B7677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4EDBBF-8BDF-5B4E-B495-7552544AFDF4}" type="pres">
      <dgm:prSet presAssocID="{C16C03AF-5F71-F44C-83CC-9E017B767788}" presName="negativeSpace" presStyleCnt="0"/>
      <dgm:spPr/>
    </dgm:pt>
    <dgm:pt modelId="{CD5FBD33-C151-0349-8628-C6BADB6D06C6}" type="pres">
      <dgm:prSet presAssocID="{C16C03AF-5F71-F44C-83CC-9E017B767788}" presName="childText" presStyleLbl="conFgAcc1" presStyleIdx="1" presStyleCnt="3">
        <dgm:presLayoutVars>
          <dgm:bulletEnabled val="1"/>
        </dgm:presLayoutVars>
      </dgm:prSet>
      <dgm:spPr/>
    </dgm:pt>
    <dgm:pt modelId="{0F86ACFD-0474-0A40-B8BF-11996DB71A08}" type="pres">
      <dgm:prSet presAssocID="{DC69D5BC-5361-C843-BE13-9D79E33F5BAC}" presName="spaceBetweenRectangles" presStyleCnt="0"/>
      <dgm:spPr/>
    </dgm:pt>
    <dgm:pt modelId="{E9F6EF56-304D-604F-BACB-05913797A61E}" type="pres">
      <dgm:prSet presAssocID="{F373C592-30FF-8940-9316-AAAC838D4254}" presName="parentLin" presStyleCnt="0"/>
      <dgm:spPr/>
    </dgm:pt>
    <dgm:pt modelId="{41516C43-CF3B-0E43-93B2-64438F0AA1FA}" type="pres">
      <dgm:prSet presAssocID="{F373C592-30FF-8940-9316-AAAC838D4254}" presName="parentLeftMargin" presStyleLbl="node1" presStyleIdx="1" presStyleCnt="3"/>
      <dgm:spPr/>
    </dgm:pt>
    <dgm:pt modelId="{53F725FD-572D-204A-ABAA-B86081DACE19}" type="pres">
      <dgm:prSet presAssocID="{F373C592-30FF-8940-9316-AAAC838D42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5530BE-08DD-E24B-AB61-E09675EBBF72}" type="pres">
      <dgm:prSet presAssocID="{F373C592-30FF-8940-9316-AAAC838D4254}" presName="negativeSpace" presStyleCnt="0"/>
      <dgm:spPr/>
    </dgm:pt>
    <dgm:pt modelId="{C99DCB80-BA1D-1C4F-9089-5244D143076E}" type="pres">
      <dgm:prSet presAssocID="{F373C592-30FF-8940-9316-AAAC838D42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F78312-090B-A744-A7D8-3BE00FA85F30}" type="presOf" srcId="{C16C03AF-5F71-F44C-83CC-9E017B767788}" destId="{C32D7AB9-04E6-6E40-AE34-054B0A17ED0D}" srcOrd="0" destOrd="0" presId="urn:microsoft.com/office/officeart/2005/8/layout/list1"/>
    <dgm:cxn modelId="{6A056214-D3A1-C34D-898A-DAECD5FE42DB}" srcId="{8AAB1A02-FA5B-B549-BD23-1D1BE04459F5}" destId="{C16C03AF-5F71-F44C-83CC-9E017B767788}" srcOrd="1" destOrd="0" parTransId="{953257F9-B80E-CD45-8AEF-FD15F1F8DA79}" sibTransId="{DC69D5BC-5361-C843-BE13-9D79E33F5BAC}"/>
    <dgm:cxn modelId="{EEA4831E-6DD8-E246-900C-025BDD9A2AC8}" type="presOf" srcId="{F373C592-30FF-8940-9316-AAAC838D4254}" destId="{53F725FD-572D-204A-ABAA-B86081DACE19}" srcOrd="1" destOrd="0" presId="urn:microsoft.com/office/officeart/2005/8/layout/list1"/>
    <dgm:cxn modelId="{06721C39-4666-6940-AE9D-968EE93BA5A3}" type="presOf" srcId="{F373C592-30FF-8940-9316-AAAC838D4254}" destId="{41516C43-CF3B-0E43-93B2-64438F0AA1FA}" srcOrd="0" destOrd="0" presId="urn:microsoft.com/office/officeart/2005/8/layout/list1"/>
    <dgm:cxn modelId="{6FB5E45E-ABFE-454A-878E-7673C011971C}" srcId="{8AAB1A02-FA5B-B549-BD23-1D1BE04459F5}" destId="{F373C592-30FF-8940-9316-AAAC838D4254}" srcOrd="2" destOrd="0" parTransId="{C4287D53-52C3-2142-A77F-1A5A2C51E782}" sibTransId="{7866B14A-FBCD-2449-BFD7-F8976DA84A4A}"/>
    <dgm:cxn modelId="{C38BD194-A680-2B40-86CC-920C1CFEC7A2}" type="presOf" srcId="{53FDE851-3F0C-3C49-B234-83A6E1C6FA3B}" destId="{F10B625F-00AC-2A46-9080-701F884C59C1}" srcOrd="0" destOrd="0" presId="urn:microsoft.com/office/officeart/2005/8/layout/list1"/>
    <dgm:cxn modelId="{04C1EDA8-38E0-0244-AB0A-04AE9A38B0FE}" type="presOf" srcId="{C16C03AF-5F71-F44C-83CC-9E017B767788}" destId="{F293770A-B384-C548-A942-578DBDDE07A5}" srcOrd="1" destOrd="0" presId="urn:microsoft.com/office/officeart/2005/8/layout/list1"/>
    <dgm:cxn modelId="{0FED9FAA-166E-CE49-8306-0F680D53A415}" type="presOf" srcId="{8AAB1A02-FA5B-B549-BD23-1D1BE04459F5}" destId="{3CFF9A60-CA9D-5D47-ADD8-0C86A158610D}" srcOrd="0" destOrd="0" presId="urn:microsoft.com/office/officeart/2005/8/layout/list1"/>
    <dgm:cxn modelId="{8BAEFEAF-976F-9E4E-A684-0239C3AFF73A}" srcId="{8AAB1A02-FA5B-B549-BD23-1D1BE04459F5}" destId="{53FDE851-3F0C-3C49-B234-83A6E1C6FA3B}" srcOrd="0" destOrd="0" parTransId="{6A038AD0-E43C-EC4B-9D06-CECE40A61773}" sibTransId="{5C59DD62-8177-8749-8AD8-AD853B84DA85}"/>
    <dgm:cxn modelId="{A031EADE-956F-A64C-8339-964C873DBF67}" type="presOf" srcId="{53FDE851-3F0C-3C49-B234-83A6E1C6FA3B}" destId="{3FB2346D-B2AC-EC4C-99A3-377B3474DD1A}" srcOrd="1" destOrd="0" presId="urn:microsoft.com/office/officeart/2005/8/layout/list1"/>
    <dgm:cxn modelId="{BC1F9BB1-404F-734A-B29E-62FC6B0BDF52}" type="presParOf" srcId="{3CFF9A60-CA9D-5D47-ADD8-0C86A158610D}" destId="{F6BB9510-451F-EB4D-9C44-36A2C4A65211}" srcOrd="0" destOrd="0" presId="urn:microsoft.com/office/officeart/2005/8/layout/list1"/>
    <dgm:cxn modelId="{599D4FDE-CDBB-B84B-AF5D-FFA0A9DFC5F7}" type="presParOf" srcId="{F6BB9510-451F-EB4D-9C44-36A2C4A65211}" destId="{F10B625F-00AC-2A46-9080-701F884C59C1}" srcOrd="0" destOrd="0" presId="urn:microsoft.com/office/officeart/2005/8/layout/list1"/>
    <dgm:cxn modelId="{DBF7E0DF-46CC-A14D-8415-3D0EB4E6BAB7}" type="presParOf" srcId="{F6BB9510-451F-EB4D-9C44-36A2C4A65211}" destId="{3FB2346D-B2AC-EC4C-99A3-377B3474DD1A}" srcOrd="1" destOrd="0" presId="urn:microsoft.com/office/officeart/2005/8/layout/list1"/>
    <dgm:cxn modelId="{2B304B26-6355-8A44-8D31-1889BBD699E7}" type="presParOf" srcId="{3CFF9A60-CA9D-5D47-ADD8-0C86A158610D}" destId="{0630A0E3-9D8D-BA4C-9F37-1B5456E6AA56}" srcOrd="1" destOrd="0" presId="urn:microsoft.com/office/officeart/2005/8/layout/list1"/>
    <dgm:cxn modelId="{FD8E3EAF-9631-5B4A-9011-B8FF2CE62E4E}" type="presParOf" srcId="{3CFF9A60-CA9D-5D47-ADD8-0C86A158610D}" destId="{98551B4D-C96C-4248-AF7D-9E5EE5AF36DB}" srcOrd="2" destOrd="0" presId="urn:microsoft.com/office/officeart/2005/8/layout/list1"/>
    <dgm:cxn modelId="{E111F0FB-29E7-C747-ADA0-E019231AD29F}" type="presParOf" srcId="{3CFF9A60-CA9D-5D47-ADD8-0C86A158610D}" destId="{E5B8AD87-F3BE-A34A-9D0D-D7FF2A011148}" srcOrd="3" destOrd="0" presId="urn:microsoft.com/office/officeart/2005/8/layout/list1"/>
    <dgm:cxn modelId="{AD176625-23CA-4D42-A6C6-148CD1F5E3A3}" type="presParOf" srcId="{3CFF9A60-CA9D-5D47-ADD8-0C86A158610D}" destId="{E8287F58-4DE7-FE4E-8300-300082E31FC7}" srcOrd="4" destOrd="0" presId="urn:microsoft.com/office/officeart/2005/8/layout/list1"/>
    <dgm:cxn modelId="{0B346BE6-4809-5D45-87A0-AB389AE7D36F}" type="presParOf" srcId="{E8287F58-4DE7-FE4E-8300-300082E31FC7}" destId="{C32D7AB9-04E6-6E40-AE34-054B0A17ED0D}" srcOrd="0" destOrd="0" presId="urn:microsoft.com/office/officeart/2005/8/layout/list1"/>
    <dgm:cxn modelId="{2EB9E7D3-76EB-2246-B19A-EB957D082C96}" type="presParOf" srcId="{E8287F58-4DE7-FE4E-8300-300082E31FC7}" destId="{F293770A-B384-C548-A942-578DBDDE07A5}" srcOrd="1" destOrd="0" presId="urn:microsoft.com/office/officeart/2005/8/layout/list1"/>
    <dgm:cxn modelId="{7FF9FE21-2AB1-6043-9651-F662D960727E}" type="presParOf" srcId="{3CFF9A60-CA9D-5D47-ADD8-0C86A158610D}" destId="{5B4EDBBF-8BDF-5B4E-B495-7552544AFDF4}" srcOrd="5" destOrd="0" presId="urn:microsoft.com/office/officeart/2005/8/layout/list1"/>
    <dgm:cxn modelId="{84287FC3-480D-CE4E-B03B-8C0403B69ABC}" type="presParOf" srcId="{3CFF9A60-CA9D-5D47-ADD8-0C86A158610D}" destId="{CD5FBD33-C151-0349-8628-C6BADB6D06C6}" srcOrd="6" destOrd="0" presId="urn:microsoft.com/office/officeart/2005/8/layout/list1"/>
    <dgm:cxn modelId="{671ADC50-0AB0-1647-A6C0-D945D4613B5F}" type="presParOf" srcId="{3CFF9A60-CA9D-5D47-ADD8-0C86A158610D}" destId="{0F86ACFD-0474-0A40-B8BF-11996DB71A08}" srcOrd="7" destOrd="0" presId="urn:microsoft.com/office/officeart/2005/8/layout/list1"/>
    <dgm:cxn modelId="{21A8A940-477C-304D-BE65-772AF0B120BE}" type="presParOf" srcId="{3CFF9A60-CA9D-5D47-ADD8-0C86A158610D}" destId="{E9F6EF56-304D-604F-BACB-05913797A61E}" srcOrd="8" destOrd="0" presId="urn:microsoft.com/office/officeart/2005/8/layout/list1"/>
    <dgm:cxn modelId="{2A092E52-149C-DA48-862D-DD004193564D}" type="presParOf" srcId="{E9F6EF56-304D-604F-BACB-05913797A61E}" destId="{41516C43-CF3B-0E43-93B2-64438F0AA1FA}" srcOrd="0" destOrd="0" presId="urn:microsoft.com/office/officeart/2005/8/layout/list1"/>
    <dgm:cxn modelId="{3853B311-19A1-104D-A3CC-CA4C904E9C58}" type="presParOf" srcId="{E9F6EF56-304D-604F-BACB-05913797A61E}" destId="{53F725FD-572D-204A-ABAA-B86081DACE19}" srcOrd="1" destOrd="0" presId="urn:microsoft.com/office/officeart/2005/8/layout/list1"/>
    <dgm:cxn modelId="{4AB87A52-FB22-4D4D-9672-5DF3AD5862F2}" type="presParOf" srcId="{3CFF9A60-CA9D-5D47-ADD8-0C86A158610D}" destId="{1E5530BE-08DD-E24B-AB61-E09675EBBF72}" srcOrd="9" destOrd="0" presId="urn:microsoft.com/office/officeart/2005/8/layout/list1"/>
    <dgm:cxn modelId="{D679CA74-FA1A-094D-AC3F-B31D90C513E4}" type="presParOf" srcId="{3CFF9A60-CA9D-5D47-ADD8-0C86A158610D}" destId="{C99DCB80-BA1D-1C4F-9089-5244D14307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12BF60-DA34-2642-9BAC-152A0FAFA85C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9A42F9-AA81-024A-886D-5A794ED2A8A9}">
      <dgm:prSet phldrT="[文本]"/>
      <dgm:spPr/>
      <dgm:t>
        <a:bodyPr/>
        <a:lstStyle/>
        <a:p>
          <a:r>
            <a:rPr lang="zh-CN" altLang="en-US" dirty="0"/>
            <a:t>策略修改</a:t>
          </a:r>
          <a:r>
            <a:rPr lang="en-US" altLang="zh-CN" dirty="0"/>
            <a:t>excel</a:t>
          </a:r>
          <a:endParaRPr lang="zh-CN" altLang="en-US" dirty="0"/>
        </a:p>
      </dgm:t>
    </dgm:pt>
    <dgm:pt modelId="{085D5EB2-E9BB-CB40-A26F-2EB43DD3C86F}" type="parTrans" cxnId="{110F13B7-3482-BF48-B142-C2A2CB40F881}">
      <dgm:prSet/>
      <dgm:spPr/>
      <dgm:t>
        <a:bodyPr/>
        <a:lstStyle/>
        <a:p>
          <a:endParaRPr lang="zh-CN" altLang="en-US"/>
        </a:p>
      </dgm:t>
    </dgm:pt>
    <dgm:pt modelId="{B7B7F0A0-DD5F-A244-9EAE-FC624B895ABF}" type="sibTrans" cxnId="{110F13B7-3482-BF48-B142-C2A2CB40F881}">
      <dgm:prSet/>
      <dgm:spPr/>
      <dgm:t>
        <a:bodyPr/>
        <a:lstStyle/>
        <a:p>
          <a:endParaRPr lang="zh-CN" altLang="en-US"/>
        </a:p>
      </dgm:t>
    </dgm:pt>
    <dgm:pt modelId="{E5B846A0-BAAA-DE47-B689-66B573142C20}">
      <dgm:prSet phldrT="[文本]"/>
      <dgm:spPr/>
      <dgm:t>
        <a:bodyPr/>
        <a:lstStyle/>
        <a:p>
          <a:r>
            <a:rPr lang="en-US" altLang="zh-CN" dirty="0" err="1"/>
            <a:t>githook</a:t>
          </a:r>
          <a:r>
            <a:rPr lang="zh-CN" altLang="en-US" dirty="0"/>
            <a:t>判断提交</a:t>
          </a:r>
        </a:p>
      </dgm:t>
    </dgm:pt>
    <dgm:pt modelId="{D9A41CF2-8DB6-2E4A-9BEF-070BF7EE75DC}" type="parTrans" cxnId="{A51E3061-0060-4C4C-BA87-AD5E24C28DB1}">
      <dgm:prSet/>
      <dgm:spPr/>
      <dgm:t>
        <a:bodyPr/>
        <a:lstStyle/>
        <a:p>
          <a:endParaRPr lang="zh-CN" altLang="en-US"/>
        </a:p>
      </dgm:t>
    </dgm:pt>
    <dgm:pt modelId="{4394B299-BCB7-524E-AB0E-DE94A229C810}" type="sibTrans" cxnId="{A51E3061-0060-4C4C-BA87-AD5E24C28DB1}">
      <dgm:prSet/>
      <dgm:spPr/>
      <dgm:t>
        <a:bodyPr/>
        <a:lstStyle/>
        <a:p>
          <a:endParaRPr lang="zh-CN" altLang="en-US"/>
        </a:p>
      </dgm:t>
    </dgm:pt>
    <dgm:pt modelId="{CC535E47-2BF8-ED41-AF7F-190BB4F9C08E}">
      <dgm:prSet phldrT="[文本]"/>
      <dgm:spPr/>
      <dgm:t>
        <a:bodyPr/>
        <a:lstStyle/>
        <a:p>
          <a:r>
            <a:rPr lang="zh-CN" altLang="en-US" dirty="0"/>
            <a:t>自动分解</a:t>
          </a:r>
          <a:r>
            <a:rPr lang="en-US" altLang="zh-CN" dirty="0"/>
            <a:t>excel</a:t>
          </a:r>
          <a:endParaRPr lang="zh-CN" altLang="en-US" dirty="0"/>
        </a:p>
      </dgm:t>
    </dgm:pt>
    <dgm:pt modelId="{DF7B5D56-4601-DA46-8922-EF7E85E73D33}" type="parTrans" cxnId="{2F36B60F-7B0A-3544-ACCD-F827AF640F7B}">
      <dgm:prSet/>
      <dgm:spPr/>
      <dgm:t>
        <a:bodyPr/>
        <a:lstStyle/>
        <a:p>
          <a:endParaRPr lang="zh-CN" altLang="en-US"/>
        </a:p>
      </dgm:t>
    </dgm:pt>
    <dgm:pt modelId="{CA325A0C-1644-1742-B673-EC54273E98BC}" type="sibTrans" cxnId="{2F36B60F-7B0A-3544-ACCD-F827AF640F7B}">
      <dgm:prSet/>
      <dgm:spPr/>
      <dgm:t>
        <a:bodyPr/>
        <a:lstStyle/>
        <a:p>
          <a:endParaRPr lang="zh-CN" altLang="en-US"/>
        </a:p>
      </dgm:t>
    </dgm:pt>
    <dgm:pt modelId="{9546F904-105C-2B49-82F9-5422183AF49C}">
      <dgm:prSet phldrT="[文本]"/>
      <dgm:spPr/>
      <dgm:t>
        <a:bodyPr/>
        <a:lstStyle/>
        <a:p>
          <a:r>
            <a:rPr lang="zh-CN" altLang="en-US" dirty="0"/>
            <a:t>更新数据库</a:t>
          </a:r>
        </a:p>
      </dgm:t>
    </dgm:pt>
    <dgm:pt modelId="{A9C2037D-BD75-934F-BDF1-E0243EB6D68C}" type="parTrans" cxnId="{90AFD57C-96C8-5D40-A4BE-100ABACF5D19}">
      <dgm:prSet/>
      <dgm:spPr/>
      <dgm:t>
        <a:bodyPr/>
        <a:lstStyle/>
        <a:p>
          <a:endParaRPr lang="zh-CN" altLang="en-US"/>
        </a:p>
      </dgm:t>
    </dgm:pt>
    <dgm:pt modelId="{B06AE517-1248-324B-A975-BEF9E4B5DFF9}" type="sibTrans" cxnId="{90AFD57C-96C8-5D40-A4BE-100ABACF5D19}">
      <dgm:prSet/>
      <dgm:spPr/>
      <dgm:t>
        <a:bodyPr/>
        <a:lstStyle/>
        <a:p>
          <a:endParaRPr lang="zh-CN" altLang="en-US"/>
        </a:p>
      </dgm:t>
    </dgm:pt>
    <dgm:pt modelId="{9987A137-666D-0741-8214-B2A4897D7CC1}">
      <dgm:prSet phldrT="[文本]"/>
      <dgm:spPr/>
      <dgm:t>
        <a:bodyPr/>
        <a:lstStyle/>
        <a:p>
          <a:r>
            <a:rPr lang="zh-CN" altLang="en-US" dirty="0"/>
            <a:t>推送配置到线上</a:t>
          </a:r>
        </a:p>
      </dgm:t>
    </dgm:pt>
    <dgm:pt modelId="{158CF969-29DC-8A45-BA05-D2290C0281F3}" type="parTrans" cxnId="{35A532ED-8F36-B545-A1A0-4D8484A113AD}">
      <dgm:prSet/>
      <dgm:spPr/>
      <dgm:t>
        <a:bodyPr/>
        <a:lstStyle/>
        <a:p>
          <a:endParaRPr lang="zh-CN" altLang="en-US"/>
        </a:p>
      </dgm:t>
    </dgm:pt>
    <dgm:pt modelId="{E4E34CB4-8747-BE4D-8F6A-2EFD28D12CCA}" type="sibTrans" cxnId="{35A532ED-8F36-B545-A1A0-4D8484A113AD}">
      <dgm:prSet/>
      <dgm:spPr/>
      <dgm:t>
        <a:bodyPr/>
        <a:lstStyle/>
        <a:p>
          <a:endParaRPr lang="zh-CN" altLang="en-US"/>
        </a:p>
      </dgm:t>
    </dgm:pt>
    <dgm:pt modelId="{C9E85FC8-8223-5C45-A80D-AD86976006B5}" type="pres">
      <dgm:prSet presAssocID="{DC12BF60-DA34-2642-9BAC-152A0FAFA85C}" presName="cycle" presStyleCnt="0">
        <dgm:presLayoutVars>
          <dgm:dir/>
          <dgm:resizeHandles val="exact"/>
        </dgm:presLayoutVars>
      </dgm:prSet>
      <dgm:spPr/>
    </dgm:pt>
    <dgm:pt modelId="{094C23F1-8793-5947-A667-1F6C29CCF631}" type="pres">
      <dgm:prSet presAssocID="{169A42F9-AA81-024A-886D-5A794ED2A8A9}" presName="node" presStyleLbl="node1" presStyleIdx="0" presStyleCnt="5">
        <dgm:presLayoutVars>
          <dgm:bulletEnabled val="1"/>
        </dgm:presLayoutVars>
      </dgm:prSet>
      <dgm:spPr/>
    </dgm:pt>
    <dgm:pt modelId="{A170A66B-112A-1248-B367-EF135039E7D5}" type="pres">
      <dgm:prSet presAssocID="{B7B7F0A0-DD5F-A244-9EAE-FC624B895ABF}" presName="sibTrans" presStyleLbl="sibTrans2D1" presStyleIdx="0" presStyleCnt="5"/>
      <dgm:spPr/>
    </dgm:pt>
    <dgm:pt modelId="{0C7CC3BB-B701-7248-B12C-EE9DCD749B72}" type="pres">
      <dgm:prSet presAssocID="{B7B7F0A0-DD5F-A244-9EAE-FC624B895ABF}" presName="connectorText" presStyleLbl="sibTrans2D1" presStyleIdx="0" presStyleCnt="5"/>
      <dgm:spPr/>
    </dgm:pt>
    <dgm:pt modelId="{0437E6FD-629E-474F-9D8F-325CE649DDC9}" type="pres">
      <dgm:prSet presAssocID="{E5B846A0-BAAA-DE47-B689-66B573142C20}" presName="node" presStyleLbl="node1" presStyleIdx="1" presStyleCnt="5">
        <dgm:presLayoutVars>
          <dgm:bulletEnabled val="1"/>
        </dgm:presLayoutVars>
      </dgm:prSet>
      <dgm:spPr/>
    </dgm:pt>
    <dgm:pt modelId="{FCCCE115-8C49-4644-A4EE-424B4A4470A5}" type="pres">
      <dgm:prSet presAssocID="{4394B299-BCB7-524E-AB0E-DE94A229C810}" presName="sibTrans" presStyleLbl="sibTrans2D1" presStyleIdx="1" presStyleCnt="5"/>
      <dgm:spPr/>
    </dgm:pt>
    <dgm:pt modelId="{A9EF8643-B1EB-5341-B7BF-BCEC9EC745F3}" type="pres">
      <dgm:prSet presAssocID="{4394B299-BCB7-524E-AB0E-DE94A229C810}" presName="connectorText" presStyleLbl="sibTrans2D1" presStyleIdx="1" presStyleCnt="5"/>
      <dgm:spPr/>
    </dgm:pt>
    <dgm:pt modelId="{784FD338-6615-9243-BC94-3E9FBA49F077}" type="pres">
      <dgm:prSet presAssocID="{CC535E47-2BF8-ED41-AF7F-190BB4F9C08E}" presName="node" presStyleLbl="node1" presStyleIdx="2" presStyleCnt="5">
        <dgm:presLayoutVars>
          <dgm:bulletEnabled val="1"/>
        </dgm:presLayoutVars>
      </dgm:prSet>
      <dgm:spPr/>
    </dgm:pt>
    <dgm:pt modelId="{EB5B02AA-143A-6849-BCDB-A9E39370EB08}" type="pres">
      <dgm:prSet presAssocID="{CA325A0C-1644-1742-B673-EC54273E98BC}" presName="sibTrans" presStyleLbl="sibTrans2D1" presStyleIdx="2" presStyleCnt="5"/>
      <dgm:spPr/>
    </dgm:pt>
    <dgm:pt modelId="{B579BDE7-4385-ED44-B489-D66647F93150}" type="pres">
      <dgm:prSet presAssocID="{CA325A0C-1644-1742-B673-EC54273E98BC}" presName="connectorText" presStyleLbl="sibTrans2D1" presStyleIdx="2" presStyleCnt="5"/>
      <dgm:spPr/>
    </dgm:pt>
    <dgm:pt modelId="{5F1C053B-092B-8147-9EF2-9B248940E96B}" type="pres">
      <dgm:prSet presAssocID="{9546F904-105C-2B49-82F9-5422183AF49C}" presName="node" presStyleLbl="node1" presStyleIdx="3" presStyleCnt="5">
        <dgm:presLayoutVars>
          <dgm:bulletEnabled val="1"/>
        </dgm:presLayoutVars>
      </dgm:prSet>
      <dgm:spPr/>
    </dgm:pt>
    <dgm:pt modelId="{813DB7AB-D0F3-8F4C-9688-C2ACF696099A}" type="pres">
      <dgm:prSet presAssocID="{B06AE517-1248-324B-A975-BEF9E4B5DFF9}" presName="sibTrans" presStyleLbl="sibTrans2D1" presStyleIdx="3" presStyleCnt="5"/>
      <dgm:spPr/>
    </dgm:pt>
    <dgm:pt modelId="{2B32784D-4EB7-B34E-A3D9-7EDD4217BD14}" type="pres">
      <dgm:prSet presAssocID="{B06AE517-1248-324B-A975-BEF9E4B5DFF9}" presName="connectorText" presStyleLbl="sibTrans2D1" presStyleIdx="3" presStyleCnt="5"/>
      <dgm:spPr/>
    </dgm:pt>
    <dgm:pt modelId="{48EE01BF-5CEA-D948-A2AA-89A2B029B651}" type="pres">
      <dgm:prSet presAssocID="{9987A137-666D-0741-8214-B2A4897D7CC1}" presName="node" presStyleLbl="node1" presStyleIdx="4" presStyleCnt="5">
        <dgm:presLayoutVars>
          <dgm:bulletEnabled val="1"/>
        </dgm:presLayoutVars>
      </dgm:prSet>
      <dgm:spPr/>
    </dgm:pt>
    <dgm:pt modelId="{79E1AB09-6907-CA40-BD3F-A2A8B1ABE627}" type="pres">
      <dgm:prSet presAssocID="{E4E34CB4-8747-BE4D-8F6A-2EFD28D12CCA}" presName="sibTrans" presStyleLbl="sibTrans2D1" presStyleIdx="4" presStyleCnt="5"/>
      <dgm:spPr/>
    </dgm:pt>
    <dgm:pt modelId="{C99F6147-9B64-1948-8684-4CADFCF69B10}" type="pres">
      <dgm:prSet presAssocID="{E4E34CB4-8747-BE4D-8F6A-2EFD28D12CCA}" presName="connectorText" presStyleLbl="sibTrans2D1" presStyleIdx="4" presStyleCnt="5"/>
      <dgm:spPr/>
    </dgm:pt>
  </dgm:ptLst>
  <dgm:cxnLst>
    <dgm:cxn modelId="{32ACF300-343E-D748-B9C2-14231C948F68}" type="presOf" srcId="{4394B299-BCB7-524E-AB0E-DE94A229C810}" destId="{FCCCE115-8C49-4644-A4EE-424B4A4470A5}" srcOrd="0" destOrd="0" presId="urn:microsoft.com/office/officeart/2005/8/layout/cycle2"/>
    <dgm:cxn modelId="{B18E910A-5689-8A40-917D-AB3921C8733F}" type="presOf" srcId="{B06AE517-1248-324B-A975-BEF9E4B5DFF9}" destId="{813DB7AB-D0F3-8F4C-9688-C2ACF696099A}" srcOrd="0" destOrd="0" presId="urn:microsoft.com/office/officeart/2005/8/layout/cycle2"/>
    <dgm:cxn modelId="{2F36B60F-7B0A-3544-ACCD-F827AF640F7B}" srcId="{DC12BF60-DA34-2642-9BAC-152A0FAFA85C}" destId="{CC535E47-2BF8-ED41-AF7F-190BB4F9C08E}" srcOrd="2" destOrd="0" parTransId="{DF7B5D56-4601-DA46-8922-EF7E85E73D33}" sibTransId="{CA325A0C-1644-1742-B673-EC54273E98BC}"/>
    <dgm:cxn modelId="{E38CE42E-3309-9C45-810B-512B25C4B689}" type="presOf" srcId="{CA325A0C-1644-1742-B673-EC54273E98BC}" destId="{EB5B02AA-143A-6849-BCDB-A9E39370EB08}" srcOrd="0" destOrd="0" presId="urn:microsoft.com/office/officeart/2005/8/layout/cycle2"/>
    <dgm:cxn modelId="{E9847036-8F88-FA47-8B9E-16EF7DBDB64B}" type="presOf" srcId="{B7B7F0A0-DD5F-A244-9EAE-FC624B895ABF}" destId="{A170A66B-112A-1248-B367-EF135039E7D5}" srcOrd="0" destOrd="0" presId="urn:microsoft.com/office/officeart/2005/8/layout/cycle2"/>
    <dgm:cxn modelId="{CA63C93E-B6BF-834B-B9A1-8841A46E161C}" type="presOf" srcId="{4394B299-BCB7-524E-AB0E-DE94A229C810}" destId="{A9EF8643-B1EB-5341-B7BF-BCEC9EC745F3}" srcOrd="1" destOrd="0" presId="urn:microsoft.com/office/officeart/2005/8/layout/cycle2"/>
    <dgm:cxn modelId="{A51E3061-0060-4C4C-BA87-AD5E24C28DB1}" srcId="{DC12BF60-DA34-2642-9BAC-152A0FAFA85C}" destId="{E5B846A0-BAAA-DE47-B689-66B573142C20}" srcOrd="1" destOrd="0" parTransId="{D9A41CF2-8DB6-2E4A-9BEF-070BF7EE75DC}" sibTransId="{4394B299-BCB7-524E-AB0E-DE94A229C810}"/>
    <dgm:cxn modelId="{3AC19D73-D57A-3B4A-80B6-7CA9C2A2C67C}" type="presOf" srcId="{E4E34CB4-8747-BE4D-8F6A-2EFD28D12CCA}" destId="{C99F6147-9B64-1948-8684-4CADFCF69B10}" srcOrd="1" destOrd="0" presId="urn:microsoft.com/office/officeart/2005/8/layout/cycle2"/>
    <dgm:cxn modelId="{3D051276-8592-084A-A67C-34CEA283DBE9}" type="presOf" srcId="{DC12BF60-DA34-2642-9BAC-152A0FAFA85C}" destId="{C9E85FC8-8223-5C45-A80D-AD86976006B5}" srcOrd="0" destOrd="0" presId="urn:microsoft.com/office/officeart/2005/8/layout/cycle2"/>
    <dgm:cxn modelId="{B72EF976-3A31-1F44-B619-0549F349BBE9}" type="presOf" srcId="{E4E34CB4-8747-BE4D-8F6A-2EFD28D12CCA}" destId="{79E1AB09-6907-CA40-BD3F-A2A8B1ABE627}" srcOrd="0" destOrd="0" presId="urn:microsoft.com/office/officeart/2005/8/layout/cycle2"/>
    <dgm:cxn modelId="{D9CBEC78-386D-E741-BFC3-3D381D5675F1}" type="presOf" srcId="{9987A137-666D-0741-8214-B2A4897D7CC1}" destId="{48EE01BF-5CEA-D948-A2AA-89A2B029B651}" srcOrd="0" destOrd="0" presId="urn:microsoft.com/office/officeart/2005/8/layout/cycle2"/>
    <dgm:cxn modelId="{90AFD57C-96C8-5D40-A4BE-100ABACF5D19}" srcId="{DC12BF60-DA34-2642-9BAC-152A0FAFA85C}" destId="{9546F904-105C-2B49-82F9-5422183AF49C}" srcOrd="3" destOrd="0" parTransId="{A9C2037D-BD75-934F-BDF1-E0243EB6D68C}" sibTransId="{B06AE517-1248-324B-A975-BEF9E4B5DFF9}"/>
    <dgm:cxn modelId="{B5F4C69C-B166-D54B-B496-AD29295129B6}" type="presOf" srcId="{9546F904-105C-2B49-82F9-5422183AF49C}" destId="{5F1C053B-092B-8147-9EF2-9B248940E96B}" srcOrd="0" destOrd="0" presId="urn:microsoft.com/office/officeart/2005/8/layout/cycle2"/>
    <dgm:cxn modelId="{110F13B7-3482-BF48-B142-C2A2CB40F881}" srcId="{DC12BF60-DA34-2642-9BAC-152A0FAFA85C}" destId="{169A42F9-AA81-024A-886D-5A794ED2A8A9}" srcOrd="0" destOrd="0" parTransId="{085D5EB2-E9BB-CB40-A26F-2EB43DD3C86F}" sibTransId="{B7B7F0A0-DD5F-A244-9EAE-FC624B895ABF}"/>
    <dgm:cxn modelId="{95F35BE2-FA53-3F4F-90C7-D68E21646600}" type="presOf" srcId="{E5B846A0-BAAA-DE47-B689-66B573142C20}" destId="{0437E6FD-629E-474F-9D8F-325CE649DDC9}" srcOrd="0" destOrd="0" presId="urn:microsoft.com/office/officeart/2005/8/layout/cycle2"/>
    <dgm:cxn modelId="{84497FE7-53BC-4245-BA05-EA7F07DCCF3E}" type="presOf" srcId="{B7B7F0A0-DD5F-A244-9EAE-FC624B895ABF}" destId="{0C7CC3BB-B701-7248-B12C-EE9DCD749B72}" srcOrd="1" destOrd="0" presId="urn:microsoft.com/office/officeart/2005/8/layout/cycle2"/>
    <dgm:cxn modelId="{35A532ED-8F36-B545-A1A0-4D8484A113AD}" srcId="{DC12BF60-DA34-2642-9BAC-152A0FAFA85C}" destId="{9987A137-666D-0741-8214-B2A4897D7CC1}" srcOrd="4" destOrd="0" parTransId="{158CF969-29DC-8A45-BA05-D2290C0281F3}" sibTransId="{E4E34CB4-8747-BE4D-8F6A-2EFD28D12CCA}"/>
    <dgm:cxn modelId="{7C9096F4-907F-1E49-BD34-BB66D10339F6}" type="presOf" srcId="{169A42F9-AA81-024A-886D-5A794ED2A8A9}" destId="{094C23F1-8793-5947-A667-1F6C29CCF631}" srcOrd="0" destOrd="0" presId="urn:microsoft.com/office/officeart/2005/8/layout/cycle2"/>
    <dgm:cxn modelId="{D48F65F8-5152-114C-9A3A-0378E613BAC9}" type="presOf" srcId="{B06AE517-1248-324B-A975-BEF9E4B5DFF9}" destId="{2B32784D-4EB7-B34E-A3D9-7EDD4217BD14}" srcOrd="1" destOrd="0" presId="urn:microsoft.com/office/officeart/2005/8/layout/cycle2"/>
    <dgm:cxn modelId="{395A93F8-DC16-A847-9507-35ECEC393224}" type="presOf" srcId="{CA325A0C-1644-1742-B673-EC54273E98BC}" destId="{B579BDE7-4385-ED44-B489-D66647F93150}" srcOrd="1" destOrd="0" presId="urn:microsoft.com/office/officeart/2005/8/layout/cycle2"/>
    <dgm:cxn modelId="{3764B2FF-B2A2-8747-9C54-4AD65D83624F}" type="presOf" srcId="{CC535E47-2BF8-ED41-AF7F-190BB4F9C08E}" destId="{784FD338-6615-9243-BC94-3E9FBA49F077}" srcOrd="0" destOrd="0" presId="urn:microsoft.com/office/officeart/2005/8/layout/cycle2"/>
    <dgm:cxn modelId="{AA297E45-1AA7-674A-B15F-D64FBB595A83}" type="presParOf" srcId="{C9E85FC8-8223-5C45-A80D-AD86976006B5}" destId="{094C23F1-8793-5947-A667-1F6C29CCF631}" srcOrd="0" destOrd="0" presId="urn:microsoft.com/office/officeart/2005/8/layout/cycle2"/>
    <dgm:cxn modelId="{E3D312C2-09D9-7E4B-B786-C09B777E37C8}" type="presParOf" srcId="{C9E85FC8-8223-5C45-A80D-AD86976006B5}" destId="{A170A66B-112A-1248-B367-EF135039E7D5}" srcOrd="1" destOrd="0" presId="urn:microsoft.com/office/officeart/2005/8/layout/cycle2"/>
    <dgm:cxn modelId="{6BDCB9CA-8CBA-924B-9572-8D1B5BFDCE0D}" type="presParOf" srcId="{A170A66B-112A-1248-B367-EF135039E7D5}" destId="{0C7CC3BB-B701-7248-B12C-EE9DCD749B72}" srcOrd="0" destOrd="0" presId="urn:microsoft.com/office/officeart/2005/8/layout/cycle2"/>
    <dgm:cxn modelId="{2AD6ED6B-8CA6-7F44-8A33-3B3CEAF8728D}" type="presParOf" srcId="{C9E85FC8-8223-5C45-A80D-AD86976006B5}" destId="{0437E6FD-629E-474F-9D8F-325CE649DDC9}" srcOrd="2" destOrd="0" presId="urn:microsoft.com/office/officeart/2005/8/layout/cycle2"/>
    <dgm:cxn modelId="{ECC9146E-FF02-964A-B22D-0857AAFDB2E5}" type="presParOf" srcId="{C9E85FC8-8223-5C45-A80D-AD86976006B5}" destId="{FCCCE115-8C49-4644-A4EE-424B4A4470A5}" srcOrd="3" destOrd="0" presId="urn:microsoft.com/office/officeart/2005/8/layout/cycle2"/>
    <dgm:cxn modelId="{7732D6DC-B7E1-7840-9858-929E6156DD59}" type="presParOf" srcId="{FCCCE115-8C49-4644-A4EE-424B4A4470A5}" destId="{A9EF8643-B1EB-5341-B7BF-BCEC9EC745F3}" srcOrd="0" destOrd="0" presId="urn:microsoft.com/office/officeart/2005/8/layout/cycle2"/>
    <dgm:cxn modelId="{2144305D-C3D8-F141-9564-518C8B9C78DA}" type="presParOf" srcId="{C9E85FC8-8223-5C45-A80D-AD86976006B5}" destId="{784FD338-6615-9243-BC94-3E9FBA49F077}" srcOrd="4" destOrd="0" presId="urn:microsoft.com/office/officeart/2005/8/layout/cycle2"/>
    <dgm:cxn modelId="{D318864C-3F89-2146-B1F1-890EDB008164}" type="presParOf" srcId="{C9E85FC8-8223-5C45-A80D-AD86976006B5}" destId="{EB5B02AA-143A-6849-BCDB-A9E39370EB08}" srcOrd="5" destOrd="0" presId="urn:microsoft.com/office/officeart/2005/8/layout/cycle2"/>
    <dgm:cxn modelId="{13129A51-B5D5-1C42-8CB3-A83F184DFDEA}" type="presParOf" srcId="{EB5B02AA-143A-6849-BCDB-A9E39370EB08}" destId="{B579BDE7-4385-ED44-B489-D66647F93150}" srcOrd="0" destOrd="0" presId="urn:microsoft.com/office/officeart/2005/8/layout/cycle2"/>
    <dgm:cxn modelId="{DB8EB42A-99CD-D545-9350-FE9CCD855DD0}" type="presParOf" srcId="{C9E85FC8-8223-5C45-A80D-AD86976006B5}" destId="{5F1C053B-092B-8147-9EF2-9B248940E96B}" srcOrd="6" destOrd="0" presId="urn:microsoft.com/office/officeart/2005/8/layout/cycle2"/>
    <dgm:cxn modelId="{96C3A1B9-F970-6541-A0B6-278244FAF3F6}" type="presParOf" srcId="{C9E85FC8-8223-5C45-A80D-AD86976006B5}" destId="{813DB7AB-D0F3-8F4C-9688-C2ACF696099A}" srcOrd="7" destOrd="0" presId="urn:microsoft.com/office/officeart/2005/8/layout/cycle2"/>
    <dgm:cxn modelId="{6871093E-50D0-3543-BF9C-A054581457A5}" type="presParOf" srcId="{813DB7AB-D0F3-8F4C-9688-C2ACF696099A}" destId="{2B32784D-4EB7-B34E-A3D9-7EDD4217BD14}" srcOrd="0" destOrd="0" presId="urn:microsoft.com/office/officeart/2005/8/layout/cycle2"/>
    <dgm:cxn modelId="{84AB3713-2A2F-A248-806F-78B6DA6B4FEE}" type="presParOf" srcId="{C9E85FC8-8223-5C45-A80D-AD86976006B5}" destId="{48EE01BF-5CEA-D948-A2AA-89A2B029B651}" srcOrd="8" destOrd="0" presId="urn:microsoft.com/office/officeart/2005/8/layout/cycle2"/>
    <dgm:cxn modelId="{1AD3EC04-D055-3A4A-9586-9970EB4C7974}" type="presParOf" srcId="{C9E85FC8-8223-5C45-A80D-AD86976006B5}" destId="{79E1AB09-6907-CA40-BD3F-A2A8B1ABE627}" srcOrd="9" destOrd="0" presId="urn:microsoft.com/office/officeart/2005/8/layout/cycle2"/>
    <dgm:cxn modelId="{2A4E3B69-0E0E-0149-8F1B-320559B44456}" type="presParOf" srcId="{79E1AB09-6907-CA40-BD3F-A2A8B1ABE627}" destId="{C99F6147-9B64-1948-8684-4CADFCF69B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3FEA93-E76C-F048-8519-B1B8F26066B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0579FF2-9782-EE40-A2E6-1CF3DBD39CB2}">
      <dgm:prSet phldrT="[文本]"/>
      <dgm:spPr/>
      <dgm:t>
        <a:bodyPr/>
        <a:lstStyle/>
        <a:p>
          <a:r>
            <a:rPr lang="zh-CN" altLang="en-US" dirty="0"/>
            <a:t>规则</a:t>
          </a:r>
        </a:p>
      </dgm:t>
    </dgm:pt>
    <dgm:pt modelId="{8A8492EA-4252-374B-88C8-CC6E0D1B2CAF}" type="parTrans" cxnId="{6552BF35-A2D0-FB47-8277-BF2AAC7574E6}">
      <dgm:prSet/>
      <dgm:spPr/>
      <dgm:t>
        <a:bodyPr/>
        <a:lstStyle/>
        <a:p>
          <a:endParaRPr lang="zh-CN" altLang="en-US"/>
        </a:p>
      </dgm:t>
    </dgm:pt>
    <dgm:pt modelId="{07F2320A-0434-E74A-9995-1B7DB59707DB}" type="sibTrans" cxnId="{6552BF35-A2D0-FB47-8277-BF2AAC7574E6}">
      <dgm:prSet/>
      <dgm:spPr/>
      <dgm:t>
        <a:bodyPr/>
        <a:lstStyle/>
        <a:p>
          <a:endParaRPr lang="zh-CN" altLang="en-US"/>
        </a:p>
      </dgm:t>
    </dgm:pt>
    <dgm:pt modelId="{9B38B8FA-F16D-3A46-8BDE-0A3CBB61E498}">
      <dgm:prSet phldrT="[文本]"/>
      <dgm:spPr/>
      <dgm:t>
        <a:bodyPr/>
        <a:lstStyle/>
        <a:p>
          <a:r>
            <a:rPr lang="zh-CN" altLang="en-US" dirty="0"/>
            <a:t>动作</a:t>
          </a:r>
        </a:p>
      </dgm:t>
    </dgm:pt>
    <dgm:pt modelId="{D307C6D1-D5DE-F943-A1E7-D2E5512C780D}" type="parTrans" cxnId="{138EBE47-5212-B442-AF45-1EFAEF52D5EA}">
      <dgm:prSet/>
      <dgm:spPr/>
      <dgm:t>
        <a:bodyPr/>
        <a:lstStyle/>
        <a:p>
          <a:endParaRPr lang="zh-CN" altLang="en-US"/>
        </a:p>
      </dgm:t>
    </dgm:pt>
    <dgm:pt modelId="{EC2EC4BB-9C3A-184C-82E2-A931B49FB6A9}" type="sibTrans" cxnId="{138EBE47-5212-B442-AF45-1EFAEF52D5EA}">
      <dgm:prSet/>
      <dgm:spPr/>
      <dgm:t>
        <a:bodyPr/>
        <a:lstStyle/>
        <a:p>
          <a:endParaRPr lang="zh-CN" altLang="en-US"/>
        </a:p>
      </dgm:t>
    </dgm:pt>
    <dgm:pt modelId="{246404A4-8ABA-2749-90AA-ED5D94E410A0}" type="pres">
      <dgm:prSet presAssocID="{A93FEA93-E76C-F048-8519-B1B8F26066BA}" presName="Name0" presStyleCnt="0">
        <dgm:presLayoutVars>
          <dgm:dir/>
          <dgm:resizeHandles val="exact"/>
        </dgm:presLayoutVars>
      </dgm:prSet>
      <dgm:spPr/>
    </dgm:pt>
    <dgm:pt modelId="{15A2BE5D-8922-834A-93D8-0441E7E3C244}" type="pres">
      <dgm:prSet presAssocID="{20579FF2-9782-EE40-A2E6-1CF3DBD39CB2}" presName="node" presStyleLbl="node1" presStyleIdx="0" presStyleCnt="2">
        <dgm:presLayoutVars>
          <dgm:bulletEnabled val="1"/>
        </dgm:presLayoutVars>
      </dgm:prSet>
      <dgm:spPr/>
    </dgm:pt>
    <dgm:pt modelId="{BF7C71AD-4B73-6648-A6F2-D4F18FC2DFAD}" type="pres">
      <dgm:prSet presAssocID="{07F2320A-0434-E74A-9995-1B7DB59707DB}" presName="sibTrans" presStyleLbl="sibTrans2D1" presStyleIdx="0" presStyleCnt="1"/>
      <dgm:spPr/>
    </dgm:pt>
    <dgm:pt modelId="{129685B6-7C14-ED44-9313-0728752B03EF}" type="pres">
      <dgm:prSet presAssocID="{07F2320A-0434-E74A-9995-1B7DB59707DB}" presName="connectorText" presStyleLbl="sibTrans2D1" presStyleIdx="0" presStyleCnt="1"/>
      <dgm:spPr/>
    </dgm:pt>
    <dgm:pt modelId="{A9594BED-8C3A-9549-8F98-C38C6BA0392A}" type="pres">
      <dgm:prSet presAssocID="{9B38B8FA-F16D-3A46-8BDE-0A3CBB61E49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646C00-A195-5A4B-9659-8E2B3EE3AE80}" type="presOf" srcId="{07F2320A-0434-E74A-9995-1B7DB59707DB}" destId="{BF7C71AD-4B73-6648-A6F2-D4F18FC2DFAD}" srcOrd="0" destOrd="0" presId="urn:microsoft.com/office/officeart/2005/8/layout/process1"/>
    <dgm:cxn modelId="{A349F813-66B7-FF4C-8F21-0D2C73229EAA}" type="presOf" srcId="{20579FF2-9782-EE40-A2E6-1CF3DBD39CB2}" destId="{15A2BE5D-8922-834A-93D8-0441E7E3C244}" srcOrd="0" destOrd="0" presId="urn:microsoft.com/office/officeart/2005/8/layout/process1"/>
    <dgm:cxn modelId="{B42D6633-6073-0540-80E5-29B029713CDA}" type="presOf" srcId="{9B38B8FA-F16D-3A46-8BDE-0A3CBB61E498}" destId="{A9594BED-8C3A-9549-8F98-C38C6BA0392A}" srcOrd="0" destOrd="0" presId="urn:microsoft.com/office/officeart/2005/8/layout/process1"/>
    <dgm:cxn modelId="{6552BF35-A2D0-FB47-8277-BF2AAC7574E6}" srcId="{A93FEA93-E76C-F048-8519-B1B8F26066BA}" destId="{20579FF2-9782-EE40-A2E6-1CF3DBD39CB2}" srcOrd="0" destOrd="0" parTransId="{8A8492EA-4252-374B-88C8-CC6E0D1B2CAF}" sibTransId="{07F2320A-0434-E74A-9995-1B7DB59707DB}"/>
    <dgm:cxn modelId="{138EBE47-5212-B442-AF45-1EFAEF52D5EA}" srcId="{A93FEA93-E76C-F048-8519-B1B8F26066BA}" destId="{9B38B8FA-F16D-3A46-8BDE-0A3CBB61E498}" srcOrd="1" destOrd="0" parTransId="{D307C6D1-D5DE-F943-A1E7-D2E5512C780D}" sibTransId="{EC2EC4BB-9C3A-184C-82E2-A931B49FB6A9}"/>
    <dgm:cxn modelId="{4930E14F-8B38-E340-983B-D5D25438BF26}" type="presOf" srcId="{07F2320A-0434-E74A-9995-1B7DB59707DB}" destId="{129685B6-7C14-ED44-9313-0728752B03EF}" srcOrd="1" destOrd="0" presId="urn:microsoft.com/office/officeart/2005/8/layout/process1"/>
    <dgm:cxn modelId="{5231CCA9-D497-A54C-B8AA-C8034CCDE801}" type="presOf" srcId="{A93FEA93-E76C-F048-8519-B1B8F26066BA}" destId="{246404A4-8ABA-2749-90AA-ED5D94E410A0}" srcOrd="0" destOrd="0" presId="urn:microsoft.com/office/officeart/2005/8/layout/process1"/>
    <dgm:cxn modelId="{C99451B6-304C-B241-8B4D-9997DCD94758}" type="presParOf" srcId="{246404A4-8ABA-2749-90AA-ED5D94E410A0}" destId="{15A2BE5D-8922-834A-93D8-0441E7E3C244}" srcOrd="0" destOrd="0" presId="urn:microsoft.com/office/officeart/2005/8/layout/process1"/>
    <dgm:cxn modelId="{762EDC11-5BF1-F14B-9CFF-FD340F0DC4B9}" type="presParOf" srcId="{246404A4-8ABA-2749-90AA-ED5D94E410A0}" destId="{BF7C71AD-4B73-6648-A6F2-D4F18FC2DFAD}" srcOrd="1" destOrd="0" presId="urn:microsoft.com/office/officeart/2005/8/layout/process1"/>
    <dgm:cxn modelId="{37EEDFAA-2CED-674F-A4F1-B0017916F4B7}" type="presParOf" srcId="{BF7C71AD-4B73-6648-A6F2-D4F18FC2DFAD}" destId="{129685B6-7C14-ED44-9313-0728752B03EF}" srcOrd="0" destOrd="0" presId="urn:microsoft.com/office/officeart/2005/8/layout/process1"/>
    <dgm:cxn modelId="{D0BF4C7E-13C1-2143-A8BA-9D5E2FEECF2B}" type="presParOf" srcId="{246404A4-8ABA-2749-90AA-ED5D94E410A0}" destId="{A9594BED-8C3A-9549-8F98-C38C6BA039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3FEA93-E76C-F048-8519-B1B8F26066B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0579FF2-9782-EE40-A2E6-1CF3DBD39CB2}">
      <dgm:prSet phldrT="[文本]"/>
      <dgm:spPr/>
      <dgm:t>
        <a:bodyPr/>
        <a:lstStyle/>
        <a:p>
          <a:r>
            <a:rPr lang="zh-CN" altLang="en-US" dirty="0"/>
            <a:t>埋点</a:t>
          </a:r>
        </a:p>
      </dgm:t>
    </dgm:pt>
    <dgm:pt modelId="{8A8492EA-4252-374B-88C8-CC6E0D1B2CAF}" type="parTrans" cxnId="{6552BF35-A2D0-FB47-8277-BF2AAC7574E6}">
      <dgm:prSet/>
      <dgm:spPr/>
      <dgm:t>
        <a:bodyPr/>
        <a:lstStyle/>
        <a:p>
          <a:endParaRPr lang="zh-CN" altLang="en-US"/>
        </a:p>
      </dgm:t>
    </dgm:pt>
    <dgm:pt modelId="{07F2320A-0434-E74A-9995-1B7DB59707DB}" type="sibTrans" cxnId="{6552BF35-A2D0-FB47-8277-BF2AAC7574E6}">
      <dgm:prSet/>
      <dgm:spPr/>
      <dgm:t>
        <a:bodyPr/>
        <a:lstStyle/>
        <a:p>
          <a:endParaRPr lang="zh-CN" altLang="en-US"/>
        </a:p>
      </dgm:t>
    </dgm:pt>
    <dgm:pt modelId="{9B38B8FA-F16D-3A46-8BDE-0A3CBB61E498}">
      <dgm:prSet phldrT="[文本]"/>
      <dgm:spPr/>
      <dgm:t>
        <a:bodyPr/>
        <a:lstStyle/>
        <a:p>
          <a:r>
            <a:rPr lang="zh-CN" altLang="en-US" dirty="0"/>
            <a:t>动作</a:t>
          </a:r>
        </a:p>
      </dgm:t>
    </dgm:pt>
    <dgm:pt modelId="{D307C6D1-D5DE-F943-A1E7-D2E5512C780D}" type="parTrans" cxnId="{138EBE47-5212-B442-AF45-1EFAEF52D5EA}">
      <dgm:prSet/>
      <dgm:spPr/>
      <dgm:t>
        <a:bodyPr/>
        <a:lstStyle/>
        <a:p>
          <a:endParaRPr lang="zh-CN" altLang="en-US"/>
        </a:p>
      </dgm:t>
    </dgm:pt>
    <dgm:pt modelId="{EC2EC4BB-9C3A-184C-82E2-A931B49FB6A9}" type="sibTrans" cxnId="{138EBE47-5212-B442-AF45-1EFAEF52D5EA}">
      <dgm:prSet/>
      <dgm:spPr/>
      <dgm:t>
        <a:bodyPr/>
        <a:lstStyle/>
        <a:p>
          <a:endParaRPr lang="zh-CN" altLang="en-US"/>
        </a:p>
      </dgm:t>
    </dgm:pt>
    <dgm:pt modelId="{16683AAE-2FA1-5F4F-B513-BBC82436A3CF}">
      <dgm:prSet phldrT="[文本]"/>
      <dgm:spPr/>
      <dgm:t>
        <a:bodyPr/>
        <a:lstStyle/>
        <a:p>
          <a:r>
            <a:rPr lang="zh-CN" altLang="en-US" dirty="0"/>
            <a:t>规则</a:t>
          </a:r>
        </a:p>
      </dgm:t>
    </dgm:pt>
    <dgm:pt modelId="{30B3676E-AC70-4C4B-A79E-20B4010D8FCE}" type="parTrans" cxnId="{2F3700BF-8C4F-2C45-8BAB-3A8F674A1390}">
      <dgm:prSet/>
      <dgm:spPr/>
      <dgm:t>
        <a:bodyPr/>
        <a:lstStyle/>
        <a:p>
          <a:endParaRPr lang="zh-CN" altLang="en-US"/>
        </a:p>
      </dgm:t>
    </dgm:pt>
    <dgm:pt modelId="{90705F1B-10B7-4742-83F4-85ECDB98C0F1}" type="sibTrans" cxnId="{2F3700BF-8C4F-2C45-8BAB-3A8F674A1390}">
      <dgm:prSet/>
      <dgm:spPr/>
      <dgm:t>
        <a:bodyPr/>
        <a:lstStyle/>
        <a:p>
          <a:endParaRPr lang="zh-CN" altLang="en-US"/>
        </a:p>
      </dgm:t>
    </dgm:pt>
    <dgm:pt modelId="{653667AC-5791-0B4D-9006-9E4E7A4F0A81}">
      <dgm:prSet/>
      <dgm:spPr/>
      <dgm:t>
        <a:bodyPr/>
        <a:lstStyle/>
        <a:p>
          <a:r>
            <a:rPr lang="zh-CN" altLang="en-US" dirty="0"/>
            <a:t>计数</a:t>
          </a:r>
        </a:p>
      </dgm:t>
    </dgm:pt>
    <dgm:pt modelId="{240CB44C-01AC-C140-A6BC-613D9B0D56BF}" type="parTrans" cxnId="{604FE827-855B-4B45-B440-F903243FB50D}">
      <dgm:prSet/>
      <dgm:spPr/>
      <dgm:t>
        <a:bodyPr/>
        <a:lstStyle/>
        <a:p>
          <a:endParaRPr lang="zh-CN" altLang="en-US"/>
        </a:p>
      </dgm:t>
    </dgm:pt>
    <dgm:pt modelId="{E22C12B0-A72E-8A41-B5A2-DBF7D7BD48F0}" type="sibTrans" cxnId="{604FE827-855B-4B45-B440-F903243FB50D}">
      <dgm:prSet/>
      <dgm:spPr/>
      <dgm:t>
        <a:bodyPr/>
        <a:lstStyle/>
        <a:p>
          <a:endParaRPr lang="zh-CN" altLang="en-US"/>
        </a:p>
      </dgm:t>
    </dgm:pt>
    <dgm:pt modelId="{FD928328-5C4C-E840-A6CF-4EB5557CAFFB}">
      <dgm:prSet/>
      <dgm:spPr/>
      <dgm:t>
        <a:bodyPr/>
        <a:lstStyle/>
        <a:p>
          <a:r>
            <a:rPr lang="zh-CN" altLang="en-US" dirty="0"/>
            <a:t>指标</a:t>
          </a:r>
          <a:r>
            <a:rPr lang="en-US" altLang="zh-CN" dirty="0"/>
            <a:t>/</a:t>
          </a:r>
          <a:r>
            <a:rPr lang="zh-CN" altLang="en-US" dirty="0"/>
            <a:t>特征</a:t>
          </a:r>
        </a:p>
      </dgm:t>
    </dgm:pt>
    <dgm:pt modelId="{55DC7311-5DD7-5949-AD63-865B750C5CCA}" type="parTrans" cxnId="{6395B657-9099-8A4D-BFFE-71936318286C}">
      <dgm:prSet/>
      <dgm:spPr/>
      <dgm:t>
        <a:bodyPr/>
        <a:lstStyle/>
        <a:p>
          <a:endParaRPr lang="zh-CN" altLang="en-US"/>
        </a:p>
      </dgm:t>
    </dgm:pt>
    <dgm:pt modelId="{3A6B1AC7-D1D4-D74E-A735-C4B907E185E1}" type="sibTrans" cxnId="{6395B657-9099-8A4D-BFFE-71936318286C}">
      <dgm:prSet/>
      <dgm:spPr/>
      <dgm:t>
        <a:bodyPr/>
        <a:lstStyle/>
        <a:p>
          <a:endParaRPr lang="zh-CN" altLang="en-US"/>
        </a:p>
      </dgm:t>
    </dgm:pt>
    <dgm:pt modelId="{246404A4-8ABA-2749-90AA-ED5D94E410A0}" type="pres">
      <dgm:prSet presAssocID="{A93FEA93-E76C-F048-8519-B1B8F26066BA}" presName="Name0" presStyleCnt="0">
        <dgm:presLayoutVars>
          <dgm:dir/>
          <dgm:resizeHandles val="exact"/>
        </dgm:presLayoutVars>
      </dgm:prSet>
      <dgm:spPr/>
    </dgm:pt>
    <dgm:pt modelId="{15A2BE5D-8922-834A-93D8-0441E7E3C244}" type="pres">
      <dgm:prSet presAssocID="{20579FF2-9782-EE40-A2E6-1CF3DBD39CB2}" presName="node" presStyleLbl="node1" presStyleIdx="0" presStyleCnt="5">
        <dgm:presLayoutVars>
          <dgm:bulletEnabled val="1"/>
        </dgm:presLayoutVars>
      </dgm:prSet>
      <dgm:spPr/>
    </dgm:pt>
    <dgm:pt modelId="{BF7C71AD-4B73-6648-A6F2-D4F18FC2DFAD}" type="pres">
      <dgm:prSet presAssocID="{07F2320A-0434-E74A-9995-1B7DB59707DB}" presName="sibTrans" presStyleLbl="sibTrans2D1" presStyleIdx="0" presStyleCnt="4"/>
      <dgm:spPr/>
    </dgm:pt>
    <dgm:pt modelId="{129685B6-7C14-ED44-9313-0728752B03EF}" type="pres">
      <dgm:prSet presAssocID="{07F2320A-0434-E74A-9995-1B7DB59707DB}" presName="connectorText" presStyleLbl="sibTrans2D1" presStyleIdx="0" presStyleCnt="4"/>
      <dgm:spPr/>
    </dgm:pt>
    <dgm:pt modelId="{D17E8AB1-89E3-A94A-9F82-8904BD448D6F}" type="pres">
      <dgm:prSet presAssocID="{653667AC-5791-0B4D-9006-9E4E7A4F0A81}" presName="node" presStyleLbl="node1" presStyleIdx="1" presStyleCnt="5">
        <dgm:presLayoutVars>
          <dgm:bulletEnabled val="1"/>
        </dgm:presLayoutVars>
      </dgm:prSet>
      <dgm:spPr/>
    </dgm:pt>
    <dgm:pt modelId="{C5D4C745-4853-3744-9C1C-B0700CF8F41A}" type="pres">
      <dgm:prSet presAssocID="{E22C12B0-A72E-8A41-B5A2-DBF7D7BD48F0}" presName="sibTrans" presStyleLbl="sibTrans2D1" presStyleIdx="1" presStyleCnt="4"/>
      <dgm:spPr/>
    </dgm:pt>
    <dgm:pt modelId="{8F66D9A8-C5D9-A24E-BF25-BB1AF61C642D}" type="pres">
      <dgm:prSet presAssocID="{E22C12B0-A72E-8A41-B5A2-DBF7D7BD48F0}" presName="connectorText" presStyleLbl="sibTrans2D1" presStyleIdx="1" presStyleCnt="4"/>
      <dgm:spPr/>
    </dgm:pt>
    <dgm:pt modelId="{C6065190-F04C-0C47-9027-EBF9C7EA3E84}" type="pres">
      <dgm:prSet presAssocID="{FD928328-5C4C-E840-A6CF-4EB5557CAFFB}" presName="node" presStyleLbl="node1" presStyleIdx="2" presStyleCnt="5">
        <dgm:presLayoutVars>
          <dgm:bulletEnabled val="1"/>
        </dgm:presLayoutVars>
      </dgm:prSet>
      <dgm:spPr/>
    </dgm:pt>
    <dgm:pt modelId="{331055DF-AD94-EA45-BEB0-95C87D3917A0}" type="pres">
      <dgm:prSet presAssocID="{3A6B1AC7-D1D4-D74E-A735-C4B907E185E1}" presName="sibTrans" presStyleLbl="sibTrans2D1" presStyleIdx="2" presStyleCnt="4"/>
      <dgm:spPr/>
    </dgm:pt>
    <dgm:pt modelId="{5D094899-E90F-9043-BD22-B88C91A2340B}" type="pres">
      <dgm:prSet presAssocID="{3A6B1AC7-D1D4-D74E-A735-C4B907E185E1}" presName="connectorText" presStyleLbl="sibTrans2D1" presStyleIdx="2" presStyleCnt="4"/>
      <dgm:spPr/>
    </dgm:pt>
    <dgm:pt modelId="{16A25401-E7AB-644A-9037-3F8A1C76C359}" type="pres">
      <dgm:prSet presAssocID="{16683AAE-2FA1-5F4F-B513-BBC82436A3CF}" presName="node" presStyleLbl="node1" presStyleIdx="3" presStyleCnt="5">
        <dgm:presLayoutVars>
          <dgm:bulletEnabled val="1"/>
        </dgm:presLayoutVars>
      </dgm:prSet>
      <dgm:spPr/>
    </dgm:pt>
    <dgm:pt modelId="{6B45B85A-E156-2445-8DB1-DB48AD091BB2}" type="pres">
      <dgm:prSet presAssocID="{90705F1B-10B7-4742-83F4-85ECDB98C0F1}" presName="sibTrans" presStyleLbl="sibTrans2D1" presStyleIdx="3" presStyleCnt="4"/>
      <dgm:spPr/>
    </dgm:pt>
    <dgm:pt modelId="{6F5A0D51-0FD3-E049-A1DD-89CCD0A3CF04}" type="pres">
      <dgm:prSet presAssocID="{90705F1B-10B7-4742-83F4-85ECDB98C0F1}" presName="connectorText" presStyleLbl="sibTrans2D1" presStyleIdx="3" presStyleCnt="4"/>
      <dgm:spPr/>
    </dgm:pt>
    <dgm:pt modelId="{A9594BED-8C3A-9549-8F98-C38C6BA0392A}" type="pres">
      <dgm:prSet presAssocID="{9B38B8FA-F16D-3A46-8BDE-0A3CBB61E498}" presName="node" presStyleLbl="node1" presStyleIdx="4" presStyleCnt="5">
        <dgm:presLayoutVars>
          <dgm:bulletEnabled val="1"/>
        </dgm:presLayoutVars>
      </dgm:prSet>
      <dgm:spPr/>
    </dgm:pt>
  </dgm:ptLst>
  <dgm:cxnLst>
    <dgm:cxn modelId="{C1646C00-A195-5A4B-9659-8E2B3EE3AE80}" type="presOf" srcId="{07F2320A-0434-E74A-9995-1B7DB59707DB}" destId="{BF7C71AD-4B73-6648-A6F2-D4F18FC2DFAD}" srcOrd="0" destOrd="0" presId="urn:microsoft.com/office/officeart/2005/8/layout/process1"/>
    <dgm:cxn modelId="{A349F813-66B7-FF4C-8F21-0D2C73229EAA}" type="presOf" srcId="{20579FF2-9782-EE40-A2E6-1CF3DBD39CB2}" destId="{15A2BE5D-8922-834A-93D8-0441E7E3C244}" srcOrd="0" destOrd="0" presId="urn:microsoft.com/office/officeart/2005/8/layout/process1"/>
    <dgm:cxn modelId="{81BC891E-C9F5-924B-BB55-16CAEAF6917C}" type="presOf" srcId="{E22C12B0-A72E-8A41-B5A2-DBF7D7BD48F0}" destId="{C5D4C745-4853-3744-9C1C-B0700CF8F41A}" srcOrd="0" destOrd="0" presId="urn:microsoft.com/office/officeart/2005/8/layout/process1"/>
    <dgm:cxn modelId="{604FE827-855B-4B45-B440-F903243FB50D}" srcId="{A93FEA93-E76C-F048-8519-B1B8F26066BA}" destId="{653667AC-5791-0B4D-9006-9E4E7A4F0A81}" srcOrd="1" destOrd="0" parTransId="{240CB44C-01AC-C140-A6BC-613D9B0D56BF}" sibTransId="{E22C12B0-A72E-8A41-B5A2-DBF7D7BD48F0}"/>
    <dgm:cxn modelId="{B42D6633-6073-0540-80E5-29B029713CDA}" type="presOf" srcId="{9B38B8FA-F16D-3A46-8BDE-0A3CBB61E498}" destId="{A9594BED-8C3A-9549-8F98-C38C6BA0392A}" srcOrd="0" destOrd="0" presId="urn:microsoft.com/office/officeart/2005/8/layout/process1"/>
    <dgm:cxn modelId="{6552BF35-A2D0-FB47-8277-BF2AAC7574E6}" srcId="{A93FEA93-E76C-F048-8519-B1B8F26066BA}" destId="{20579FF2-9782-EE40-A2E6-1CF3DBD39CB2}" srcOrd="0" destOrd="0" parTransId="{8A8492EA-4252-374B-88C8-CC6E0D1B2CAF}" sibTransId="{07F2320A-0434-E74A-9995-1B7DB59707DB}"/>
    <dgm:cxn modelId="{288EE439-EC85-4349-8FF9-9D2C1AF63F8B}" type="presOf" srcId="{3A6B1AC7-D1D4-D74E-A735-C4B907E185E1}" destId="{5D094899-E90F-9043-BD22-B88C91A2340B}" srcOrd="1" destOrd="0" presId="urn:microsoft.com/office/officeart/2005/8/layout/process1"/>
    <dgm:cxn modelId="{138EBE47-5212-B442-AF45-1EFAEF52D5EA}" srcId="{A93FEA93-E76C-F048-8519-B1B8F26066BA}" destId="{9B38B8FA-F16D-3A46-8BDE-0A3CBB61E498}" srcOrd="4" destOrd="0" parTransId="{D307C6D1-D5DE-F943-A1E7-D2E5512C780D}" sibTransId="{EC2EC4BB-9C3A-184C-82E2-A931B49FB6A9}"/>
    <dgm:cxn modelId="{4930E14F-8B38-E340-983B-D5D25438BF26}" type="presOf" srcId="{07F2320A-0434-E74A-9995-1B7DB59707DB}" destId="{129685B6-7C14-ED44-9313-0728752B03EF}" srcOrd="1" destOrd="0" presId="urn:microsoft.com/office/officeart/2005/8/layout/process1"/>
    <dgm:cxn modelId="{6395B657-9099-8A4D-BFFE-71936318286C}" srcId="{A93FEA93-E76C-F048-8519-B1B8F26066BA}" destId="{FD928328-5C4C-E840-A6CF-4EB5557CAFFB}" srcOrd="2" destOrd="0" parTransId="{55DC7311-5DD7-5949-AD63-865B750C5CCA}" sibTransId="{3A6B1AC7-D1D4-D74E-A735-C4B907E185E1}"/>
    <dgm:cxn modelId="{73E0466B-FDF3-D642-BAFF-E04250EDE91A}" type="presOf" srcId="{FD928328-5C4C-E840-A6CF-4EB5557CAFFB}" destId="{C6065190-F04C-0C47-9027-EBF9C7EA3E84}" srcOrd="0" destOrd="0" presId="urn:microsoft.com/office/officeart/2005/8/layout/process1"/>
    <dgm:cxn modelId="{1CEBB771-FF5A-A141-A50C-556189C425DC}" type="presOf" srcId="{3A6B1AC7-D1D4-D74E-A735-C4B907E185E1}" destId="{331055DF-AD94-EA45-BEB0-95C87D3917A0}" srcOrd="0" destOrd="0" presId="urn:microsoft.com/office/officeart/2005/8/layout/process1"/>
    <dgm:cxn modelId="{966ED171-4136-E445-A478-297FD80C0F1F}" type="presOf" srcId="{90705F1B-10B7-4742-83F4-85ECDB98C0F1}" destId="{6F5A0D51-0FD3-E049-A1DD-89CCD0A3CF04}" srcOrd="1" destOrd="0" presId="urn:microsoft.com/office/officeart/2005/8/layout/process1"/>
    <dgm:cxn modelId="{1D3A8197-D362-7849-B8A0-C70D7394A1C4}" type="presOf" srcId="{653667AC-5791-0B4D-9006-9E4E7A4F0A81}" destId="{D17E8AB1-89E3-A94A-9F82-8904BD448D6F}" srcOrd="0" destOrd="0" presId="urn:microsoft.com/office/officeart/2005/8/layout/process1"/>
    <dgm:cxn modelId="{5231CCA9-D497-A54C-B8AA-C8034CCDE801}" type="presOf" srcId="{A93FEA93-E76C-F048-8519-B1B8F26066BA}" destId="{246404A4-8ABA-2749-90AA-ED5D94E410A0}" srcOrd="0" destOrd="0" presId="urn:microsoft.com/office/officeart/2005/8/layout/process1"/>
    <dgm:cxn modelId="{825448B0-8FF8-4A46-A840-30CD21EA5753}" type="presOf" srcId="{E22C12B0-A72E-8A41-B5A2-DBF7D7BD48F0}" destId="{8F66D9A8-C5D9-A24E-BF25-BB1AF61C642D}" srcOrd="1" destOrd="0" presId="urn:microsoft.com/office/officeart/2005/8/layout/process1"/>
    <dgm:cxn modelId="{2F3700BF-8C4F-2C45-8BAB-3A8F674A1390}" srcId="{A93FEA93-E76C-F048-8519-B1B8F26066BA}" destId="{16683AAE-2FA1-5F4F-B513-BBC82436A3CF}" srcOrd="3" destOrd="0" parTransId="{30B3676E-AC70-4C4B-A79E-20B4010D8FCE}" sibTransId="{90705F1B-10B7-4742-83F4-85ECDB98C0F1}"/>
    <dgm:cxn modelId="{CCE8EFD4-2A3E-F249-8CF4-62FEE2379164}" type="presOf" srcId="{16683AAE-2FA1-5F4F-B513-BBC82436A3CF}" destId="{16A25401-E7AB-644A-9037-3F8A1C76C359}" srcOrd="0" destOrd="0" presId="urn:microsoft.com/office/officeart/2005/8/layout/process1"/>
    <dgm:cxn modelId="{82CAA0D8-6954-BD4F-9C25-835310DA5E69}" type="presOf" srcId="{90705F1B-10B7-4742-83F4-85ECDB98C0F1}" destId="{6B45B85A-E156-2445-8DB1-DB48AD091BB2}" srcOrd="0" destOrd="0" presId="urn:microsoft.com/office/officeart/2005/8/layout/process1"/>
    <dgm:cxn modelId="{C99451B6-304C-B241-8B4D-9997DCD94758}" type="presParOf" srcId="{246404A4-8ABA-2749-90AA-ED5D94E410A0}" destId="{15A2BE5D-8922-834A-93D8-0441E7E3C244}" srcOrd="0" destOrd="0" presId="urn:microsoft.com/office/officeart/2005/8/layout/process1"/>
    <dgm:cxn modelId="{762EDC11-5BF1-F14B-9CFF-FD340F0DC4B9}" type="presParOf" srcId="{246404A4-8ABA-2749-90AA-ED5D94E410A0}" destId="{BF7C71AD-4B73-6648-A6F2-D4F18FC2DFAD}" srcOrd="1" destOrd="0" presId="urn:microsoft.com/office/officeart/2005/8/layout/process1"/>
    <dgm:cxn modelId="{37EEDFAA-2CED-674F-A4F1-B0017916F4B7}" type="presParOf" srcId="{BF7C71AD-4B73-6648-A6F2-D4F18FC2DFAD}" destId="{129685B6-7C14-ED44-9313-0728752B03EF}" srcOrd="0" destOrd="0" presId="urn:microsoft.com/office/officeart/2005/8/layout/process1"/>
    <dgm:cxn modelId="{90388142-84B3-1F4D-931A-98FB4497F30B}" type="presParOf" srcId="{246404A4-8ABA-2749-90AA-ED5D94E410A0}" destId="{D17E8AB1-89E3-A94A-9F82-8904BD448D6F}" srcOrd="2" destOrd="0" presId="urn:microsoft.com/office/officeart/2005/8/layout/process1"/>
    <dgm:cxn modelId="{9E7FF187-50EE-974B-A27F-905808887E40}" type="presParOf" srcId="{246404A4-8ABA-2749-90AA-ED5D94E410A0}" destId="{C5D4C745-4853-3744-9C1C-B0700CF8F41A}" srcOrd="3" destOrd="0" presId="urn:microsoft.com/office/officeart/2005/8/layout/process1"/>
    <dgm:cxn modelId="{B78A5BAE-0224-BC47-BAAD-68DE9F4616EB}" type="presParOf" srcId="{C5D4C745-4853-3744-9C1C-B0700CF8F41A}" destId="{8F66D9A8-C5D9-A24E-BF25-BB1AF61C642D}" srcOrd="0" destOrd="0" presId="urn:microsoft.com/office/officeart/2005/8/layout/process1"/>
    <dgm:cxn modelId="{6627EF94-8626-2547-AF8A-EEE21049A4E2}" type="presParOf" srcId="{246404A4-8ABA-2749-90AA-ED5D94E410A0}" destId="{C6065190-F04C-0C47-9027-EBF9C7EA3E84}" srcOrd="4" destOrd="0" presId="urn:microsoft.com/office/officeart/2005/8/layout/process1"/>
    <dgm:cxn modelId="{535A80C9-B581-6E4D-B7D4-40609483F2C3}" type="presParOf" srcId="{246404A4-8ABA-2749-90AA-ED5D94E410A0}" destId="{331055DF-AD94-EA45-BEB0-95C87D3917A0}" srcOrd="5" destOrd="0" presId="urn:microsoft.com/office/officeart/2005/8/layout/process1"/>
    <dgm:cxn modelId="{C3843577-0FAC-F148-925D-F40A25E27671}" type="presParOf" srcId="{331055DF-AD94-EA45-BEB0-95C87D3917A0}" destId="{5D094899-E90F-9043-BD22-B88C91A2340B}" srcOrd="0" destOrd="0" presId="urn:microsoft.com/office/officeart/2005/8/layout/process1"/>
    <dgm:cxn modelId="{84095C48-14B1-B549-89C9-55E5C15D9E31}" type="presParOf" srcId="{246404A4-8ABA-2749-90AA-ED5D94E410A0}" destId="{16A25401-E7AB-644A-9037-3F8A1C76C359}" srcOrd="6" destOrd="0" presId="urn:microsoft.com/office/officeart/2005/8/layout/process1"/>
    <dgm:cxn modelId="{D45271A7-6BC0-2146-B29D-9E414CAAD5F2}" type="presParOf" srcId="{246404A4-8ABA-2749-90AA-ED5D94E410A0}" destId="{6B45B85A-E156-2445-8DB1-DB48AD091BB2}" srcOrd="7" destOrd="0" presId="urn:microsoft.com/office/officeart/2005/8/layout/process1"/>
    <dgm:cxn modelId="{47CC61B7-E1F6-4145-891F-B2530B3B2382}" type="presParOf" srcId="{6B45B85A-E156-2445-8DB1-DB48AD091BB2}" destId="{6F5A0D51-0FD3-E049-A1DD-89CCD0A3CF04}" srcOrd="0" destOrd="0" presId="urn:microsoft.com/office/officeart/2005/8/layout/process1"/>
    <dgm:cxn modelId="{D0BF4C7E-13C1-2143-A8BA-9D5E2FEECF2B}" type="presParOf" srcId="{246404A4-8ABA-2749-90AA-ED5D94E410A0}" destId="{A9594BED-8C3A-9549-8F98-C38C6BA0392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B4016-A9AF-7642-AC8C-6918C0A3F83D}">
      <dsp:nvSpPr>
        <dsp:cNvPr id="0" name=""/>
        <dsp:cNvSpPr/>
      </dsp:nvSpPr>
      <dsp:spPr>
        <a:xfrm rot="5400000">
          <a:off x="8810338" y="243872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无止境的需求</a:t>
          </a:r>
        </a:p>
      </dsp:txBody>
      <dsp:txXfrm rot="-5400000">
        <a:off x="9550907" y="579249"/>
        <a:ext cx="2211091" cy="2541485"/>
      </dsp:txXfrm>
    </dsp:sp>
    <dsp:sp modelId="{F65399E1-80FD-D949-AA63-500AD58D9623}">
      <dsp:nvSpPr>
        <dsp:cNvPr id="0" name=""/>
        <dsp:cNvSpPr/>
      </dsp:nvSpPr>
      <dsp:spPr>
        <a:xfrm>
          <a:off x="12360047" y="742323"/>
          <a:ext cx="4120528" cy="221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455F6-AE7C-7544-BD14-B26F143136E7}">
      <dsp:nvSpPr>
        <dsp:cNvPr id="0" name=""/>
        <dsp:cNvSpPr/>
      </dsp:nvSpPr>
      <dsp:spPr>
        <a:xfrm rot="5400000">
          <a:off x="5341119" y="243872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查</a:t>
          </a:r>
          <a:r>
            <a:rPr lang="en-US" altLang="zh-CN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BUG</a:t>
          </a:r>
          <a:endParaRPr lang="zh-CN" altLang="en-US" sz="4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-5400000">
        <a:off x="6081688" y="579249"/>
        <a:ext cx="2211091" cy="2541485"/>
      </dsp:txXfrm>
    </dsp:sp>
    <dsp:sp modelId="{5AA3909D-7838-E349-872F-CE692B843EEE}">
      <dsp:nvSpPr>
        <dsp:cNvPr id="0" name=""/>
        <dsp:cNvSpPr/>
      </dsp:nvSpPr>
      <dsp:spPr>
        <a:xfrm rot="5400000">
          <a:off x="3580815" y="3310084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CRUD</a:t>
          </a:r>
          <a:endParaRPr lang="zh-CN" altLang="en-US" sz="4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-5400000">
        <a:off x="4321384" y="3645461"/>
        <a:ext cx="2211091" cy="2541485"/>
      </dsp:txXfrm>
    </dsp:sp>
    <dsp:sp modelId="{2D6645D7-E166-5443-AE4C-10F494F50038}">
      <dsp:nvSpPr>
        <dsp:cNvPr id="0" name=""/>
        <dsp:cNvSpPr/>
      </dsp:nvSpPr>
      <dsp:spPr>
        <a:xfrm>
          <a:off x="3188549" y="3876287"/>
          <a:ext cx="3987607" cy="221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5D646-F7A1-BC4A-A167-D1D72EE7476D}">
      <dsp:nvSpPr>
        <dsp:cNvPr id="0" name=""/>
        <dsp:cNvSpPr/>
      </dsp:nvSpPr>
      <dsp:spPr>
        <a:xfrm rot="5400000">
          <a:off x="10538301" y="3377836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琐碎</a:t>
          </a:r>
        </a:p>
      </dsp:txBody>
      <dsp:txXfrm rot="-5400000">
        <a:off x="11278870" y="3713213"/>
        <a:ext cx="2211091" cy="2541485"/>
      </dsp:txXfrm>
    </dsp:sp>
    <dsp:sp modelId="{E883D284-4369-2841-BCC9-4978A6FE3E1E}">
      <dsp:nvSpPr>
        <dsp:cNvPr id="0" name=""/>
        <dsp:cNvSpPr/>
      </dsp:nvSpPr>
      <dsp:spPr>
        <a:xfrm rot="5400000">
          <a:off x="8810338" y="6511801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挖坑</a:t>
          </a:r>
        </a:p>
      </dsp:txBody>
      <dsp:txXfrm rot="-5400000">
        <a:off x="9550907" y="6847178"/>
        <a:ext cx="2211091" cy="2541485"/>
      </dsp:txXfrm>
    </dsp:sp>
    <dsp:sp modelId="{D6703ED2-6A20-4541-A225-4EE689FC969A}">
      <dsp:nvSpPr>
        <dsp:cNvPr id="0" name=""/>
        <dsp:cNvSpPr/>
      </dsp:nvSpPr>
      <dsp:spPr>
        <a:xfrm>
          <a:off x="12360047" y="7010252"/>
          <a:ext cx="4120528" cy="221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241AC-E040-084A-914D-40F8901176B3}">
      <dsp:nvSpPr>
        <dsp:cNvPr id="0" name=""/>
        <dsp:cNvSpPr/>
      </dsp:nvSpPr>
      <dsp:spPr>
        <a:xfrm rot="5400000">
          <a:off x="5341119" y="6511801"/>
          <a:ext cx="3692229" cy="32122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评审</a:t>
          </a:r>
        </a:p>
      </dsp:txBody>
      <dsp:txXfrm rot="-5400000">
        <a:off x="6081688" y="6847178"/>
        <a:ext cx="2211091" cy="2541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70805-F2B3-144E-822B-28F5C284924A}">
      <dsp:nvSpPr>
        <dsp:cNvPr id="0" name=""/>
        <dsp:cNvSpPr/>
      </dsp:nvSpPr>
      <dsp:spPr>
        <a:xfrm>
          <a:off x="7744404" y="584746"/>
          <a:ext cx="2995030" cy="29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基础</a:t>
          </a:r>
          <a:br>
            <a:rPr lang="en-US" altLang="zh-CN" sz="6500" kern="1200" dirty="0"/>
          </a:br>
          <a:r>
            <a:rPr lang="zh-CN" altLang="en-US" sz="6500" kern="1200" dirty="0"/>
            <a:t>能力</a:t>
          </a:r>
        </a:p>
      </dsp:txBody>
      <dsp:txXfrm>
        <a:off x="7744404" y="584746"/>
        <a:ext cx="2995030" cy="2995030"/>
      </dsp:txXfrm>
    </dsp:sp>
    <dsp:sp modelId="{A36866D3-1195-3D43-BB1D-F3A2A261ADCE}">
      <dsp:nvSpPr>
        <dsp:cNvPr id="0" name=""/>
        <dsp:cNvSpPr/>
      </dsp:nvSpPr>
      <dsp:spPr>
        <a:xfrm>
          <a:off x="3187484" y="-3187"/>
          <a:ext cx="7076398" cy="7076398"/>
        </a:xfrm>
        <a:prstGeom prst="circularArrow">
          <a:avLst>
            <a:gd name="adj1" fmla="val 8253"/>
            <a:gd name="adj2" fmla="val 576523"/>
            <a:gd name="adj3" fmla="val 2961996"/>
            <a:gd name="adj4" fmla="val 5296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3F9C4-6F50-2A47-883A-BE9B4953339C}">
      <dsp:nvSpPr>
        <dsp:cNvPr id="0" name=""/>
        <dsp:cNvSpPr/>
      </dsp:nvSpPr>
      <dsp:spPr>
        <a:xfrm>
          <a:off x="5228168" y="4942995"/>
          <a:ext cx="2995030" cy="29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迁移</a:t>
          </a:r>
          <a:br>
            <a:rPr lang="en-US" altLang="zh-CN" sz="6500" kern="1200" dirty="0"/>
          </a:br>
          <a:r>
            <a:rPr lang="zh-CN" altLang="en-US" sz="6500" kern="1200" dirty="0"/>
            <a:t>能力</a:t>
          </a:r>
        </a:p>
      </dsp:txBody>
      <dsp:txXfrm>
        <a:off x="5228168" y="4942995"/>
        <a:ext cx="2995030" cy="2995030"/>
      </dsp:txXfrm>
    </dsp:sp>
    <dsp:sp modelId="{9EC053F3-7524-E146-B30E-4E398D09C57F}">
      <dsp:nvSpPr>
        <dsp:cNvPr id="0" name=""/>
        <dsp:cNvSpPr/>
      </dsp:nvSpPr>
      <dsp:spPr>
        <a:xfrm>
          <a:off x="3187484" y="-3187"/>
          <a:ext cx="7076398" cy="7076398"/>
        </a:xfrm>
        <a:prstGeom prst="circularArrow">
          <a:avLst>
            <a:gd name="adj1" fmla="val 8253"/>
            <a:gd name="adj2" fmla="val 576523"/>
            <a:gd name="adj3" fmla="val 10170508"/>
            <a:gd name="adj4" fmla="val 7261481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10C74-1AF0-4C4E-A9E6-2DC3D0A0CA82}">
      <dsp:nvSpPr>
        <dsp:cNvPr id="0" name=""/>
        <dsp:cNvSpPr/>
      </dsp:nvSpPr>
      <dsp:spPr>
        <a:xfrm>
          <a:off x="2711932" y="584746"/>
          <a:ext cx="2995030" cy="29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独特</a:t>
          </a:r>
          <a:br>
            <a:rPr lang="en-US" altLang="zh-CN" sz="6500" kern="1200" dirty="0"/>
          </a:br>
          <a:r>
            <a:rPr lang="zh-CN" altLang="en-US" sz="6500" kern="1200" dirty="0"/>
            <a:t>能力</a:t>
          </a:r>
        </a:p>
      </dsp:txBody>
      <dsp:txXfrm>
        <a:off x="2711932" y="584746"/>
        <a:ext cx="2995030" cy="2995030"/>
      </dsp:txXfrm>
    </dsp:sp>
    <dsp:sp modelId="{D09B0406-FFBB-CE4D-99CB-4879696918B1}">
      <dsp:nvSpPr>
        <dsp:cNvPr id="0" name=""/>
        <dsp:cNvSpPr/>
      </dsp:nvSpPr>
      <dsp:spPr>
        <a:xfrm>
          <a:off x="3187484" y="-3187"/>
          <a:ext cx="7076398" cy="7076398"/>
        </a:xfrm>
        <a:prstGeom prst="circularArrow">
          <a:avLst>
            <a:gd name="adj1" fmla="val 8253"/>
            <a:gd name="adj2" fmla="val 576523"/>
            <a:gd name="adj3" fmla="val 16854984"/>
            <a:gd name="adj4" fmla="val 14968492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E9BC1-AB7A-E441-9183-614FCD3DC80C}">
      <dsp:nvSpPr>
        <dsp:cNvPr id="0" name=""/>
        <dsp:cNvSpPr/>
      </dsp:nvSpPr>
      <dsp:spPr>
        <a:xfrm>
          <a:off x="0" y="21309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74A99-A24C-6548-8F75-627702280DD6}">
      <dsp:nvSpPr>
        <dsp:cNvPr id="0" name=""/>
        <dsp:cNvSpPr/>
      </dsp:nvSpPr>
      <dsp:spPr>
        <a:xfrm>
          <a:off x="812800" y="11715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技术含量低，各种</a:t>
          </a:r>
          <a:r>
            <a:rPr lang="en-US" altLang="zh-CN" sz="6500" kern="1200" dirty="0"/>
            <a:t>if else</a:t>
          </a:r>
          <a:endParaRPr lang="zh-CN" altLang="en-US" sz="6500" kern="1200" dirty="0"/>
        </a:p>
      </dsp:txBody>
      <dsp:txXfrm>
        <a:off x="906468" y="1265234"/>
        <a:ext cx="11191864" cy="1731464"/>
      </dsp:txXfrm>
    </dsp:sp>
    <dsp:sp modelId="{5C52A78E-90D3-3B4D-88DA-413FD4A5A54E}">
      <dsp:nvSpPr>
        <dsp:cNvPr id="0" name=""/>
        <dsp:cNvSpPr/>
      </dsp:nvSpPr>
      <dsp:spPr>
        <a:xfrm>
          <a:off x="0" y="50793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0993C-CA57-334A-9925-E86AF2D14B1B}">
      <dsp:nvSpPr>
        <dsp:cNvPr id="0" name=""/>
        <dsp:cNvSpPr/>
      </dsp:nvSpPr>
      <dsp:spPr>
        <a:xfrm>
          <a:off x="812800" y="41199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65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rPr>
            <a:t>做不完的需求、填不完的坑</a:t>
          </a:r>
          <a:endParaRPr lang="zh-CN" altLang="en-US" sz="6500" kern="1200" dirty="0">
            <a:solidFill>
              <a:schemeClr val="bg1"/>
            </a:solidFill>
          </a:endParaRPr>
        </a:p>
      </dsp:txBody>
      <dsp:txXfrm>
        <a:off x="906468" y="4213634"/>
        <a:ext cx="11191864" cy="1731464"/>
      </dsp:txXfrm>
    </dsp:sp>
    <dsp:sp modelId="{B9FF3A14-E035-7B40-947F-8CDCB3974FAF}">
      <dsp:nvSpPr>
        <dsp:cNvPr id="0" name=""/>
        <dsp:cNvSpPr/>
      </dsp:nvSpPr>
      <dsp:spPr>
        <a:xfrm>
          <a:off x="0" y="80277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461DA-7B7D-464E-A17B-3FEC1ED7AE9C}">
      <dsp:nvSpPr>
        <dsp:cNvPr id="0" name=""/>
        <dsp:cNvSpPr/>
      </dsp:nvSpPr>
      <dsp:spPr>
        <a:xfrm>
          <a:off x="812800" y="70683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成长停滞不前，没有沉淀</a:t>
          </a:r>
        </a:p>
      </dsp:txBody>
      <dsp:txXfrm>
        <a:off x="906468" y="7162034"/>
        <a:ext cx="11191864" cy="173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E2575-3E88-6748-A56A-BCFF8B48846C}">
      <dsp:nvSpPr>
        <dsp:cNvPr id="0" name=""/>
        <dsp:cNvSpPr/>
      </dsp:nvSpPr>
      <dsp:spPr>
        <a:xfrm>
          <a:off x="0" y="36051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F0D4B-B3AA-9143-9545-5BE3C34F526B}">
      <dsp:nvSpPr>
        <dsp:cNvPr id="0" name=""/>
        <dsp:cNvSpPr/>
      </dsp:nvSpPr>
      <dsp:spPr>
        <a:xfrm>
          <a:off x="812800" y="26457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技术来源于业务</a:t>
          </a:r>
        </a:p>
      </dsp:txBody>
      <dsp:txXfrm>
        <a:off x="906468" y="2739434"/>
        <a:ext cx="11191864" cy="1731464"/>
      </dsp:txXfrm>
    </dsp:sp>
    <dsp:sp modelId="{EF181440-0152-A445-B886-2B1E58BD6980}">
      <dsp:nvSpPr>
        <dsp:cNvPr id="0" name=""/>
        <dsp:cNvSpPr/>
      </dsp:nvSpPr>
      <dsp:spPr>
        <a:xfrm>
          <a:off x="0" y="65535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E86DC-8165-7C46-9B44-B839E40F625B}">
      <dsp:nvSpPr>
        <dsp:cNvPr id="0" name=""/>
        <dsp:cNvSpPr/>
      </dsp:nvSpPr>
      <dsp:spPr>
        <a:xfrm>
          <a:off x="812800" y="55941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！</a:t>
          </a:r>
          <a:r>
            <a:rPr lang="en-US" altLang="zh-CN" sz="6500" kern="1200" dirty="0"/>
            <a:t>=</a:t>
          </a:r>
          <a:r>
            <a:rPr lang="zh-CN" altLang="en-US" sz="6500" kern="1200" dirty="0"/>
            <a:t>高精尖的技术</a:t>
          </a:r>
        </a:p>
      </dsp:txBody>
      <dsp:txXfrm>
        <a:off x="906468" y="5687834"/>
        <a:ext cx="11191864" cy="173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20249-0B0F-9C4B-976D-C9DC34946A29}">
      <dsp:nvSpPr>
        <dsp:cNvPr id="0" name=""/>
        <dsp:cNvSpPr/>
      </dsp:nvSpPr>
      <dsp:spPr>
        <a:xfrm>
          <a:off x="4910666" y="0"/>
          <a:ext cx="4910666" cy="2996393"/>
        </a:xfrm>
        <a:prstGeom prst="trapezoid">
          <a:avLst>
            <a:gd name="adj" fmla="val 819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zh-CN" sz="6500" kern="1200" dirty="0"/>
          </a:br>
          <a:br>
            <a:rPr lang="en-US" altLang="zh-CN" sz="6500" kern="1200" dirty="0"/>
          </a:br>
          <a:r>
            <a:rPr lang="zh-CN" altLang="en-US" sz="6500" kern="1200" dirty="0">
              <a:solidFill>
                <a:schemeClr val="bg1"/>
              </a:solidFill>
            </a:rPr>
            <a:t>独特能力</a:t>
          </a:r>
        </a:p>
      </dsp:txBody>
      <dsp:txXfrm>
        <a:off x="4910666" y="0"/>
        <a:ext cx="4910666" cy="2996393"/>
      </dsp:txXfrm>
    </dsp:sp>
    <dsp:sp modelId="{4490A562-8BE4-3A42-80AA-4DE5466424D1}">
      <dsp:nvSpPr>
        <dsp:cNvPr id="0" name=""/>
        <dsp:cNvSpPr/>
      </dsp:nvSpPr>
      <dsp:spPr>
        <a:xfrm>
          <a:off x="2455333" y="2996393"/>
          <a:ext cx="9821333" cy="2996393"/>
        </a:xfrm>
        <a:prstGeom prst="trapezoid">
          <a:avLst>
            <a:gd name="adj" fmla="val 819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>
              <a:solidFill>
                <a:schemeClr val="bg1"/>
              </a:solidFill>
            </a:rPr>
            <a:t>可迁移能力</a:t>
          </a:r>
        </a:p>
      </dsp:txBody>
      <dsp:txXfrm>
        <a:off x="4174066" y="2996393"/>
        <a:ext cx="6383866" cy="2996393"/>
      </dsp:txXfrm>
    </dsp:sp>
    <dsp:sp modelId="{8C167FC8-0C45-FA45-A15D-07AD659133B5}">
      <dsp:nvSpPr>
        <dsp:cNvPr id="0" name=""/>
        <dsp:cNvSpPr/>
      </dsp:nvSpPr>
      <dsp:spPr>
        <a:xfrm>
          <a:off x="0" y="5992786"/>
          <a:ext cx="14732000" cy="2996393"/>
        </a:xfrm>
        <a:prstGeom prst="trapezoid">
          <a:avLst>
            <a:gd name="adj" fmla="val 819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>
              <a:solidFill>
                <a:schemeClr val="bg1"/>
              </a:solidFill>
            </a:rPr>
            <a:t>基础能力</a:t>
          </a:r>
        </a:p>
      </dsp:txBody>
      <dsp:txXfrm>
        <a:off x="2578099" y="5992786"/>
        <a:ext cx="9575800" cy="2996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BD59-5834-E544-983E-63A853CBC7DB}">
      <dsp:nvSpPr>
        <dsp:cNvPr id="0" name=""/>
        <dsp:cNvSpPr/>
      </dsp:nvSpPr>
      <dsp:spPr>
        <a:xfrm>
          <a:off x="0" y="2282706"/>
          <a:ext cx="16256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64A01-DA24-D649-8FE6-BCCD11F7A6C9}">
      <dsp:nvSpPr>
        <dsp:cNvPr id="0" name=""/>
        <dsp:cNvSpPr/>
      </dsp:nvSpPr>
      <dsp:spPr>
        <a:xfrm>
          <a:off x="812800" y="1367586"/>
          <a:ext cx="11379200" cy="183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kern="1200" dirty="0"/>
            <a:t>细节是魔鬼</a:t>
          </a:r>
        </a:p>
      </dsp:txBody>
      <dsp:txXfrm>
        <a:off x="902145" y="1456931"/>
        <a:ext cx="11200510" cy="1651550"/>
      </dsp:txXfrm>
    </dsp:sp>
    <dsp:sp modelId="{B8606396-A31B-DA41-93AD-0C05FC9FB8F4}">
      <dsp:nvSpPr>
        <dsp:cNvPr id="0" name=""/>
        <dsp:cNvSpPr/>
      </dsp:nvSpPr>
      <dsp:spPr>
        <a:xfrm>
          <a:off x="0" y="5095026"/>
          <a:ext cx="16256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F75C5-5332-1840-99F8-70D92B4E6EEE}">
      <dsp:nvSpPr>
        <dsp:cNvPr id="0" name=""/>
        <dsp:cNvSpPr/>
      </dsp:nvSpPr>
      <dsp:spPr>
        <a:xfrm>
          <a:off x="812800" y="4179906"/>
          <a:ext cx="11379200" cy="183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kern="1200" dirty="0"/>
            <a:t>延伸到系统和其他语言的分析</a:t>
          </a:r>
        </a:p>
      </dsp:txBody>
      <dsp:txXfrm>
        <a:off x="902145" y="4269251"/>
        <a:ext cx="11200510" cy="1651550"/>
      </dsp:txXfrm>
    </dsp:sp>
    <dsp:sp modelId="{DDCB6AAC-8B7A-E94D-B280-E3F15AC254DE}">
      <dsp:nvSpPr>
        <dsp:cNvPr id="0" name=""/>
        <dsp:cNvSpPr/>
      </dsp:nvSpPr>
      <dsp:spPr>
        <a:xfrm>
          <a:off x="0" y="7907346"/>
          <a:ext cx="16256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CBEFB-87AA-384E-93E9-28504D5E4BA7}">
      <dsp:nvSpPr>
        <dsp:cNvPr id="0" name=""/>
        <dsp:cNvSpPr/>
      </dsp:nvSpPr>
      <dsp:spPr>
        <a:xfrm>
          <a:off x="812800" y="6992226"/>
          <a:ext cx="11379200" cy="183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kern="1200" dirty="0"/>
            <a:t>打开了一个新天地</a:t>
          </a:r>
        </a:p>
      </dsp:txBody>
      <dsp:txXfrm>
        <a:off x="902145" y="7081571"/>
        <a:ext cx="11200510" cy="1651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51B4D-C96C-4248-AF7D-9E5EE5AF36DB}">
      <dsp:nvSpPr>
        <dsp:cNvPr id="0" name=""/>
        <dsp:cNvSpPr/>
      </dsp:nvSpPr>
      <dsp:spPr>
        <a:xfrm>
          <a:off x="0" y="21309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2346D-B2AC-EC4C-99A3-377B3474DD1A}">
      <dsp:nvSpPr>
        <dsp:cNvPr id="0" name=""/>
        <dsp:cNvSpPr/>
      </dsp:nvSpPr>
      <dsp:spPr>
        <a:xfrm>
          <a:off x="812800" y="11715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习惯于</a:t>
          </a:r>
          <a:r>
            <a:rPr lang="en-US" altLang="zh-CN" sz="6500" kern="1200" dirty="0"/>
            <a:t>EXCEL</a:t>
          </a:r>
          <a:endParaRPr lang="zh-CN" altLang="en-US" sz="6500" kern="1200" dirty="0"/>
        </a:p>
      </dsp:txBody>
      <dsp:txXfrm>
        <a:off x="906468" y="1265234"/>
        <a:ext cx="11191864" cy="1731464"/>
      </dsp:txXfrm>
    </dsp:sp>
    <dsp:sp modelId="{CD5FBD33-C151-0349-8628-C6BADB6D06C6}">
      <dsp:nvSpPr>
        <dsp:cNvPr id="0" name=""/>
        <dsp:cNvSpPr/>
      </dsp:nvSpPr>
      <dsp:spPr>
        <a:xfrm>
          <a:off x="0" y="50793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770A-B384-C548-A942-578DBDDE07A5}">
      <dsp:nvSpPr>
        <dsp:cNvPr id="0" name=""/>
        <dsp:cNvSpPr/>
      </dsp:nvSpPr>
      <dsp:spPr>
        <a:xfrm>
          <a:off x="812800" y="41199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字段多、变化多</a:t>
          </a:r>
        </a:p>
      </dsp:txBody>
      <dsp:txXfrm>
        <a:off x="906468" y="4213634"/>
        <a:ext cx="11191864" cy="1731464"/>
      </dsp:txXfrm>
    </dsp:sp>
    <dsp:sp modelId="{C99DCB80-BA1D-1C4F-9089-5244D143076E}">
      <dsp:nvSpPr>
        <dsp:cNvPr id="0" name=""/>
        <dsp:cNvSpPr/>
      </dsp:nvSpPr>
      <dsp:spPr>
        <a:xfrm>
          <a:off x="0" y="8027766"/>
          <a:ext cx="16256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725FD-572D-204A-ABAA-B86081DACE19}">
      <dsp:nvSpPr>
        <dsp:cNvPr id="0" name=""/>
        <dsp:cNvSpPr/>
      </dsp:nvSpPr>
      <dsp:spPr>
        <a:xfrm>
          <a:off x="812800" y="7068366"/>
          <a:ext cx="1137920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07" tIns="0" rIns="430107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配置复杂</a:t>
          </a:r>
        </a:p>
      </dsp:txBody>
      <dsp:txXfrm>
        <a:off x="906468" y="7162034"/>
        <a:ext cx="11191864" cy="1731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C23F1-8793-5947-A667-1F6C29CCF631}">
      <dsp:nvSpPr>
        <dsp:cNvPr id="0" name=""/>
        <dsp:cNvSpPr/>
      </dsp:nvSpPr>
      <dsp:spPr>
        <a:xfrm>
          <a:off x="6128692" y="2953"/>
          <a:ext cx="2711681" cy="271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策略修改</a:t>
          </a:r>
          <a:r>
            <a:rPr lang="en-US" altLang="zh-CN" sz="3500" kern="1200" dirty="0"/>
            <a:t>excel</a:t>
          </a:r>
          <a:endParaRPr lang="zh-CN" altLang="en-US" sz="3500" kern="1200" dirty="0"/>
        </a:p>
      </dsp:txBody>
      <dsp:txXfrm>
        <a:off x="6525808" y="400069"/>
        <a:ext cx="1917449" cy="1917449"/>
      </dsp:txXfrm>
    </dsp:sp>
    <dsp:sp modelId="{A170A66B-112A-1248-B367-EF135039E7D5}">
      <dsp:nvSpPr>
        <dsp:cNvPr id="0" name=""/>
        <dsp:cNvSpPr/>
      </dsp:nvSpPr>
      <dsp:spPr>
        <a:xfrm rot="2160000">
          <a:off x="8755149" y="2086940"/>
          <a:ext cx="722838" cy="91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8775856" y="2206247"/>
        <a:ext cx="505987" cy="549116"/>
      </dsp:txXfrm>
    </dsp:sp>
    <dsp:sp modelId="{0437E6FD-629E-474F-9D8F-325CE649DDC9}">
      <dsp:nvSpPr>
        <dsp:cNvPr id="0" name=""/>
        <dsp:cNvSpPr/>
      </dsp:nvSpPr>
      <dsp:spPr>
        <a:xfrm>
          <a:off x="9425863" y="2398488"/>
          <a:ext cx="2711681" cy="271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 err="1"/>
            <a:t>githook</a:t>
          </a:r>
          <a:r>
            <a:rPr lang="zh-CN" altLang="en-US" sz="3500" kern="1200" dirty="0"/>
            <a:t>判断提交</a:t>
          </a:r>
        </a:p>
      </dsp:txBody>
      <dsp:txXfrm>
        <a:off x="9822979" y="2795604"/>
        <a:ext cx="1917449" cy="1917449"/>
      </dsp:txXfrm>
    </dsp:sp>
    <dsp:sp modelId="{FCCCE115-8C49-4644-A4EE-424B4A4470A5}">
      <dsp:nvSpPr>
        <dsp:cNvPr id="0" name=""/>
        <dsp:cNvSpPr/>
      </dsp:nvSpPr>
      <dsp:spPr>
        <a:xfrm rot="6480000">
          <a:off x="9796903" y="5215304"/>
          <a:ext cx="722838" cy="91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 rot="10800000">
        <a:off x="9938834" y="5295223"/>
        <a:ext cx="505987" cy="549116"/>
      </dsp:txXfrm>
    </dsp:sp>
    <dsp:sp modelId="{784FD338-6615-9243-BC94-3E9FBA49F077}">
      <dsp:nvSpPr>
        <dsp:cNvPr id="0" name=""/>
        <dsp:cNvSpPr/>
      </dsp:nvSpPr>
      <dsp:spPr>
        <a:xfrm>
          <a:off x="8166456" y="6274544"/>
          <a:ext cx="2711681" cy="271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自动分解</a:t>
          </a:r>
          <a:r>
            <a:rPr lang="en-US" altLang="zh-CN" sz="3500" kern="1200" dirty="0"/>
            <a:t>excel</a:t>
          </a:r>
          <a:endParaRPr lang="zh-CN" altLang="en-US" sz="3500" kern="1200" dirty="0"/>
        </a:p>
      </dsp:txBody>
      <dsp:txXfrm>
        <a:off x="8563572" y="6671660"/>
        <a:ext cx="1917449" cy="1917449"/>
      </dsp:txXfrm>
    </dsp:sp>
    <dsp:sp modelId="{EB5B02AA-143A-6849-BCDB-A9E39370EB08}">
      <dsp:nvSpPr>
        <dsp:cNvPr id="0" name=""/>
        <dsp:cNvSpPr/>
      </dsp:nvSpPr>
      <dsp:spPr>
        <a:xfrm rot="10800000">
          <a:off x="7143572" y="7172789"/>
          <a:ext cx="722838" cy="91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 rot="10800000">
        <a:off x="7360423" y="7355827"/>
        <a:ext cx="505987" cy="549116"/>
      </dsp:txXfrm>
    </dsp:sp>
    <dsp:sp modelId="{5F1C053B-092B-8147-9EF2-9B248940E96B}">
      <dsp:nvSpPr>
        <dsp:cNvPr id="0" name=""/>
        <dsp:cNvSpPr/>
      </dsp:nvSpPr>
      <dsp:spPr>
        <a:xfrm>
          <a:off x="4090929" y="6274544"/>
          <a:ext cx="2711681" cy="271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更新数据库</a:t>
          </a:r>
        </a:p>
      </dsp:txBody>
      <dsp:txXfrm>
        <a:off x="4488045" y="6671660"/>
        <a:ext cx="1917449" cy="1917449"/>
      </dsp:txXfrm>
    </dsp:sp>
    <dsp:sp modelId="{813DB7AB-D0F3-8F4C-9688-C2ACF696099A}">
      <dsp:nvSpPr>
        <dsp:cNvPr id="0" name=""/>
        <dsp:cNvSpPr/>
      </dsp:nvSpPr>
      <dsp:spPr>
        <a:xfrm rot="15120000">
          <a:off x="4461969" y="5254217"/>
          <a:ext cx="722838" cy="91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 rot="10800000">
        <a:off x="4603900" y="5540374"/>
        <a:ext cx="505987" cy="549116"/>
      </dsp:txXfrm>
    </dsp:sp>
    <dsp:sp modelId="{48EE01BF-5CEA-D948-A2AA-89A2B029B651}">
      <dsp:nvSpPr>
        <dsp:cNvPr id="0" name=""/>
        <dsp:cNvSpPr/>
      </dsp:nvSpPr>
      <dsp:spPr>
        <a:xfrm>
          <a:off x="2831522" y="2398488"/>
          <a:ext cx="2711681" cy="271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推送配置到线上</a:t>
          </a:r>
        </a:p>
      </dsp:txBody>
      <dsp:txXfrm>
        <a:off x="3228638" y="2795604"/>
        <a:ext cx="1917449" cy="1917449"/>
      </dsp:txXfrm>
    </dsp:sp>
    <dsp:sp modelId="{79E1AB09-6907-CA40-BD3F-A2A8B1ABE627}">
      <dsp:nvSpPr>
        <dsp:cNvPr id="0" name=""/>
        <dsp:cNvSpPr/>
      </dsp:nvSpPr>
      <dsp:spPr>
        <a:xfrm rot="19440000">
          <a:off x="5457978" y="2110990"/>
          <a:ext cx="722838" cy="91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5478685" y="2357759"/>
        <a:ext cx="505987" cy="549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BE5D-8922-834A-93D8-0441E7E3C244}">
      <dsp:nvSpPr>
        <dsp:cNvPr id="0" name=""/>
        <dsp:cNvSpPr/>
      </dsp:nvSpPr>
      <dsp:spPr>
        <a:xfrm>
          <a:off x="2681" y="2658022"/>
          <a:ext cx="5717688" cy="3430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规则</a:t>
          </a:r>
        </a:p>
      </dsp:txBody>
      <dsp:txXfrm>
        <a:off x="103160" y="2758501"/>
        <a:ext cx="5516730" cy="3229654"/>
      </dsp:txXfrm>
    </dsp:sp>
    <dsp:sp modelId="{BF7C71AD-4B73-6648-A6F2-D4F18FC2DFAD}">
      <dsp:nvSpPr>
        <dsp:cNvPr id="0" name=""/>
        <dsp:cNvSpPr/>
      </dsp:nvSpPr>
      <dsp:spPr>
        <a:xfrm>
          <a:off x="6292138" y="3664335"/>
          <a:ext cx="1212149" cy="1417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>
        <a:off x="6292138" y="3947932"/>
        <a:ext cx="848504" cy="850792"/>
      </dsp:txXfrm>
    </dsp:sp>
    <dsp:sp modelId="{A9594BED-8C3A-9549-8F98-C38C6BA0392A}">
      <dsp:nvSpPr>
        <dsp:cNvPr id="0" name=""/>
        <dsp:cNvSpPr/>
      </dsp:nvSpPr>
      <dsp:spPr>
        <a:xfrm>
          <a:off x="8007444" y="2658022"/>
          <a:ext cx="5717688" cy="3430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动作</a:t>
          </a:r>
        </a:p>
      </dsp:txBody>
      <dsp:txXfrm>
        <a:off x="8107923" y="2758501"/>
        <a:ext cx="5516730" cy="322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BE5D-8922-834A-93D8-0441E7E3C244}">
      <dsp:nvSpPr>
        <dsp:cNvPr id="0" name=""/>
        <dsp:cNvSpPr/>
      </dsp:nvSpPr>
      <dsp:spPr>
        <a:xfrm>
          <a:off x="6703" y="3749946"/>
          <a:ext cx="2077940" cy="1246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埋点</a:t>
          </a:r>
        </a:p>
      </dsp:txBody>
      <dsp:txXfrm>
        <a:off x="43219" y="3786462"/>
        <a:ext cx="2004908" cy="1173732"/>
      </dsp:txXfrm>
    </dsp:sp>
    <dsp:sp modelId="{BF7C71AD-4B73-6648-A6F2-D4F18FC2DFAD}">
      <dsp:nvSpPr>
        <dsp:cNvPr id="0" name=""/>
        <dsp:cNvSpPr/>
      </dsp:nvSpPr>
      <dsp:spPr>
        <a:xfrm>
          <a:off x="2292437" y="4115663"/>
          <a:ext cx="440523" cy="515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2292437" y="4218729"/>
        <a:ext cx="308366" cy="309197"/>
      </dsp:txXfrm>
    </dsp:sp>
    <dsp:sp modelId="{D17E8AB1-89E3-A94A-9F82-8904BD448D6F}">
      <dsp:nvSpPr>
        <dsp:cNvPr id="0" name=""/>
        <dsp:cNvSpPr/>
      </dsp:nvSpPr>
      <dsp:spPr>
        <a:xfrm>
          <a:off x="2915819" y="3749946"/>
          <a:ext cx="2077940" cy="1246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计数</a:t>
          </a:r>
        </a:p>
      </dsp:txBody>
      <dsp:txXfrm>
        <a:off x="2952335" y="3786462"/>
        <a:ext cx="2004908" cy="1173732"/>
      </dsp:txXfrm>
    </dsp:sp>
    <dsp:sp modelId="{C5D4C745-4853-3744-9C1C-B0700CF8F41A}">
      <dsp:nvSpPr>
        <dsp:cNvPr id="0" name=""/>
        <dsp:cNvSpPr/>
      </dsp:nvSpPr>
      <dsp:spPr>
        <a:xfrm>
          <a:off x="5201554" y="4115663"/>
          <a:ext cx="440523" cy="515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5201554" y="4218729"/>
        <a:ext cx="308366" cy="309197"/>
      </dsp:txXfrm>
    </dsp:sp>
    <dsp:sp modelId="{C6065190-F04C-0C47-9027-EBF9C7EA3E84}">
      <dsp:nvSpPr>
        <dsp:cNvPr id="0" name=""/>
        <dsp:cNvSpPr/>
      </dsp:nvSpPr>
      <dsp:spPr>
        <a:xfrm>
          <a:off x="5824936" y="3749946"/>
          <a:ext cx="2077940" cy="1246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指标</a:t>
          </a:r>
          <a:r>
            <a:rPr lang="en-US" altLang="zh-CN" sz="3200" kern="1200" dirty="0"/>
            <a:t>/</a:t>
          </a:r>
          <a:r>
            <a:rPr lang="zh-CN" altLang="en-US" sz="3200" kern="1200" dirty="0"/>
            <a:t>特征</a:t>
          </a:r>
        </a:p>
      </dsp:txBody>
      <dsp:txXfrm>
        <a:off x="5861452" y="3786462"/>
        <a:ext cx="2004908" cy="1173732"/>
      </dsp:txXfrm>
    </dsp:sp>
    <dsp:sp modelId="{331055DF-AD94-EA45-BEB0-95C87D3917A0}">
      <dsp:nvSpPr>
        <dsp:cNvPr id="0" name=""/>
        <dsp:cNvSpPr/>
      </dsp:nvSpPr>
      <dsp:spPr>
        <a:xfrm>
          <a:off x="8110671" y="4115663"/>
          <a:ext cx="440523" cy="515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8110671" y="4218729"/>
        <a:ext cx="308366" cy="309197"/>
      </dsp:txXfrm>
    </dsp:sp>
    <dsp:sp modelId="{16A25401-E7AB-644A-9037-3F8A1C76C359}">
      <dsp:nvSpPr>
        <dsp:cNvPr id="0" name=""/>
        <dsp:cNvSpPr/>
      </dsp:nvSpPr>
      <dsp:spPr>
        <a:xfrm>
          <a:off x="8734053" y="3749946"/>
          <a:ext cx="2077940" cy="1246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规则</a:t>
          </a:r>
        </a:p>
      </dsp:txBody>
      <dsp:txXfrm>
        <a:off x="8770569" y="3786462"/>
        <a:ext cx="2004908" cy="1173732"/>
      </dsp:txXfrm>
    </dsp:sp>
    <dsp:sp modelId="{6B45B85A-E156-2445-8DB1-DB48AD091BB2}">
      <dsp:nvSpPr>
        <dsp:cNvPr id="0" name=""/>
        <dsp:cNvSpPr/>
      </dsp:nvSpPr>
      <dsp:spPr>
        <a:xfrm>
          <a:off x="11019788" y="4115663"/>
          <a:ext cx="440523" cy="515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11019788" y="4218729"/>
        <a:ext cx="308366" cy="309197"/>
      </dsp:txXfrm>
    </dsp:sp>
    <dsp:sp modelId="{A9594BED-8C3A-9549-8F98-C38C6BA0392A}">
      <dsp:nvSpPr>
        <dsp:cNvPr id="0" name=""/>
        <dsp:cNvSpPr/>
      </dsp:nvSpPr>
      <dsp:spPr>
        <a:xfrm>
          <a:off x="11643170" y="3749946"/>
          <a:ext cx="2077940" cy="1246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动作</a:t>
          </a:r>
        </a:p>
      </dsp:txBody>
      <dsp:txXfrm>
        <a:off x="11679686" y="3786462"/>
        <a:ext cx="2004908" cy="117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09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Strace</a:t>
            </a:r>
            <a:br>
              <a:rPr kumimoji="1" lang="en-US" altLang="zh-CN" dirty="0"/>
            </a:br>
            <a:r>
              <a:rPr kumimoji="1" lang="en-US" altLang="zh-CN" dirty="0" err="1"/>
              <a:t>ptrace</a:t>
            </a:r>
            <a:br>
              <a:rPr kumimoji="1" lang="en-US" altLang="zh-CN" dirty="0"/>
            </a:br>
            <a:r>
              <a:rPr kumimoji="1" lang="en-US" altLang="zh-CN" dirty="0" err="1"/>
              <a:t>iowate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56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1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4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7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55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8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31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68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9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0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92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7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规则引擎</a:t>
            </a:r>
          </a:p>
        </p:txBody>
      </p:sp>
    </p:spTree>
    <p:extLst>
      <p:ext uri="{BB962C8B-B14F-4D97-AF65-F5344CB8AC3E}">
        <p14:creationId xmlns:p14="http://schemas.microsoft.com/office/powerpoint/2010/main" val="2416024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规则引擎</a:t>
            </a:r>
          </a:p>
        </p:txBody>
      </p:sp>
    </p:spTree>
    <p:extLst>
      <p:ext uri="{BB962C8B-B14F-4D97-AF65-F5344CB8AC3E}">
        <p14:creationId xmlns:p14="http://schemas.microsoft.com/office/powerpoint/2010/main" val="93090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规则引擎</a:t>
            </a:r>
          </a:p>
        </p:txBody>
      </p:sp>
    </p:spTree>
    <p:extLst>
      <p:ext uri="{BB962C8B-B14F-4D97-AF65-F5344CB8AC3E}">
        <p14:creationId xmlns:p14="http://schemas.microsoft.com/office/powerpoint/2010/main" val="208551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规则引擎</a:t>
            </a:r>
          </a:p>
        </p:txBody>
      </p:sp>
    </p:spTree>
    <p:extLst>
      <p:ext uri="{BB962C8B-B14F-4D97-AF65-F5344CB8AC3E}">
        <p14:creationId xmlns:p14="http://schemas.microsoft.com/office/powerpoint/2010/main" val="134620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65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9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8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3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3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4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06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3B58525-3495-864F-8D9B-C00999275C9A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3064646" y="12816951"/>
            <a:ext cx="452048" cy="415498"/>
          </a:xfrm>
        </p:spPr>
        <p:txBody>
          <a:bodyPr/>
          <a:lstStyle/>
          <a:p>
            <a:fld id="{E94F539D-20DE-4643-B79C-4A2AAC5ABD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2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80660" y="1180213"/>
            <a:ext cx="19448901" cy="871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627817" y="2593731"/>
            <a:ext cx="19669325" cy="99674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2pPr>
              <a:defRPr sz="4000"/>
            </a:lvl2pPr>
            <a:lvl3pPr>
              <a:defRPr sz="3800"/>
            </a:lvl3pPr>
            <a:lvl4pPr>
              <a:defRPr sz="3600"/>
            </a:lvl4pPr>
            <a:lvl5pPr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090873" y="12816951"/>
            <a:ext cx="399594" cy="4064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200">
                <a:solidFill>
                  <a:srgbClr val="A6AAA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xian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8819" y="2303625"/>
            <a:ext cx="21386184" cy="45764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ian1.png">
            <a:extLst>
              <a:ext uri="{FF2B5EF4-FFF2-40B4-BE49-F238E27FC236}">
                <a16:creationId xmlns:a16="http://schemas.microsoft.com/office/drawing/2014/main" id="{2AA89EE9-4DDA-5B46-B749-28805B860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4902" y="6242251"/>
            <a:ext cx="8527841" cy="4863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429BD7-E196-0C45-BE7D-215596ECEFC4}"/>
              </a:ext>
            </a:extLst>
          </p:cNvPr>
          <p:cNvSpPr txBox="1"/>
          <p:nvPr/>
        </p:nvSpPr>
        <p:spPr>
          <a:xfrm>
            <a:off x="2449285" y="3257518"/>
            <a:ext cx="17863458" cy="1431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业务开发中如何沉淀技术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E8151E-3152-224F-B20F-314969C28BE6}"/>
              </a:ext>
            </a:extLst>
          </p:cNvPr>
          <p:cNvSpPr txBox="1"/>
          <p:nvPr/>
        </p:nvSpPr>
        <p:spPr>
          <a:xfrm>
            <a:off x="14186511" y="7418689"/>
            <a:ext cx="2107949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an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</a:t>
            </a:r>
            <a:r>
              <a:rPr kumimoji="0" lang="zh-Hans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王晶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77768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93072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极致的性能分析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20EF5-E3F5-FB43-A0E6-F29A16A0E1C9}"/>
              </a:ext>
            </a:extLst>
          </p:cNvPr>
          <p:cNvSpPr txBox="1"/>
          <p:nvPr/>
        </p:nvSpPr>
        <p:spPr>
          <a:xfrm>
            <a:off x="6417825" y="6230549"/>
            <a:ext cx="10121360" cy="10002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一个</a:t>
            </a: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API</a:t>
            </a: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由</a:t>
            </a: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20ms </a:t>
            </a: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优化到</a:t>
            </a: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5ms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75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0592306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极致的性能分析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C9364E-DB32-B642-AF5C-B28EEDF7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34" y="3632199"/>
            <a:ext cx="17710364" cy="87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230259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极致的性能分析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6CF24D3-D208-5142-9A3C-670BB3DEC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93781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61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230259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极致的性能分析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延伸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158F53-FB2E-1B4E-85C8-BA3732D1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45" y="3899114"/>
            <a:ext cx="19518551" cy="81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93072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配置化与工具化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97ADE-7EF6-0143-B836-29662A200EFB}"/>
              </a:ext>
            </a:extLst>
          </p:cNvPr>
          <p:cNvSpPr txBox="1"/>
          <p:nvPr/>
        </p:nvSpPr>
        <p:spPr>
          <a:xfrm>
            <a:off x="6053952" y="4383890"/>
            <a:ext cx="10849124" cy="46935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游戏开发中，配置是策略的灵魂</a:t>
            </a:r>
            <a:b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</a:br>
            <a:b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</a:b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通过一些技术手段让</a:t>
            </a:r>
            <a:b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</a:br>
            <a:b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</a:b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大家的生活变得更美好一些</a:t>
            </a:r>
          </a:p>
        </p:txBody>
      </p:sp>
    </p:spTree>
    <p:extLst>
      <p:ext uri="{BB962C8B-B14F-4D97-AF65-F5344CB8AC3E}">
        <p14:creationId xmlns:p14="http://schemas.microsoft.com/office/powerpoint/2010/main" val="39786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0804957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配置化与工具化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特点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AF03BDF-EF51-AF42-909E-5C45831B0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469697"/>
              </p:ext>
            </p:extLst>
          </p:nvPr>
        </p:nvGraphicFramePr>
        <p:xfrm>
          <a:off x="4064000" y="1894114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41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0804957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配置化与工具化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E86CE1-964C-914B-816B-D7CB4D6F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4" y="4535908"/>
            <a:ext cx="23081616" cy="25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2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0804957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配置化与工具化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C19F8AE-F869-9648-9EA4-9152E1D28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452963"/>
              </p:ext>
            </p:extLst>
          </p:nvPr>
        </p:nvGraphicFramePr>
        <p:xfrm>
          <a:off x="4910157" y="3323772"/>
          <a:ext cx="14969067" cy="898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55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5388771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配置化与工具化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一些好玩的事情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2EA53D-5470-C645-8FB3-7EF3A9079C83}"/>
              </a:ext>
            </a:extLst>
          </p:cNvPr>
          <p:cNvSpPr/>
          <p:nvPr/>
        </p:nvSpPr>
        <p:spPr>
          <a:xfrm>
            <a:off x="2039258" y="2812058"/>
            <a:ext cx="19947466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ID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的规律化</a:t>
            </a:r>
            <a:br>
              <a:rPr lang="zh-CN" altLang="en-US" dirty="0">
                <a:solidFill>
                  <a:srgbClr val="2C93D1"/>
                </a:solidFill>
                <a:latin typeface="Avenir Next" panose="020B0503020202020204" pitchFamily="34" charset="0"/>
              </a:rPr>
            </a:br>
            <a:r>
              <a:rPr lang="zh-CN" altLang="en-US" dirty="0">
                <a:solidFill>
                  <a:srgbClr val="2C93D1"/>
                </a:solidFill>
                <a:latin typeface="Avenir Next" panose="020B0503020202020204" pitchFamily="34" charset="0"/>
              </a:rPr>
              <a:t>       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举个例子：技能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Id = 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技能类别</a:t>
            </a:r>
            <a:r>
              <a:rPr lang="zh-CN" altLang="en-US" dirty="0">
                <a:solidFill>
                  <a:srgbClr val="2C93D1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+ 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等级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  <a:ea typeface="PingFang SC" panose="020B0400000000000000" pitchFamily="34" charset="-122"/>
              </a:rPr>
              <a:t> (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600101 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＝</a:t>
            </a:r>
            <a:r>
              <a:rPr lang="zh-CN" altLang="en-US" dirty="0">
                <a:solidFill>
                  <a:srgbClr val="2C93D1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600100 + 1) </a:t>
            </a:r>
            <a:b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</a:b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好处：通过</a:t>
            </a:r>
            <a:r>
              <a:rPr lang="en-US" altLang="zh-CN" dirty="0">
                <a:solidFill>
                  <a:srgbClr val="2C93D1"/>
                </a:solidFill>
                <a:latin typeface="Avenir Next" panose="020B0503020202020204" pitchFamily="34" charset="0"/>
              </a:rPr>
              <a:t>id</a:t>
            </a:r>
            <a:r>
              <a:rPr lang="zh-CN" altLang="en-US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就可以获得很多有用的信息，不需要反查表</a:t>
            </a:r>
            <a:br>
              <a:rPr lang="en-US" altLang="zh-CN" dirty="0">
                <a:solidFill>
                  <a:srgbClr val="2C93D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endParaRPr lang="zh-CN" altLang="en-US" dirty="0">
              <a:solidFill>
                <a:srgbClr val="2C93D1"/>
              </a:solidFill>
              <a:latin typeface="Avenir Next" panose="020B0503020202020204" pitchFamily="34" charset="0"/>
            </a:endParaRPr>
          </a:p>
          <a:p>
            <a:pPr algn="l"/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奖励规律化</a:t>
            </a:r>
            <a:b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</a:b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   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[[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奖励类型，奖励标识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,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奖励数量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]]</a:t>
            </a:r>
            <a:b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</a:b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   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举个例子：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[[1, 2, 200]]  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表示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获得声望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金币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200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</a:t>
            </a:r>
            <a:b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</a:b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   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随机奖励：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[[4, [[1,2,200]: 30, “”: 70]]]  //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表示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[1,1,200] 30%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的概率获得</a:t>
            </a:r>
            <a:br>
              <a:rPr lang="en-US" altLang="zh-CN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endParaRPr lang="zh-CN" altLang="en-US" dirty="0">
              <a:solidFill>
                <a:srgbClr val="707474"/>
              </a:solidFill>
              <a:latin typeface="Avenir Next" panose="020B0503020202020204" pitchFamily="34" charset="0"/>
            </a:endParaRPr>
          </a:p>
          <a:p>
            <a:pPr algn="l"/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条件规律化</a:t>
            </a:r>
            <a:b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</a:b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  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[[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条件类型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,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条件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id, min, max]]</a:t>
            </a:r>
            <a:b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</a:b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   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举个例子：</a:t>
            </a:r>
            <a:r>
              <a:rPr lang="zh-CN" altLang="en-US" dirty="0">
                <a:solidFill>
                  <a:srgbClr val="707474"/>
                </a:solidFill>
                <a:latin typeface="Avenir Next" panose="020B0503020202020204" pitchFamily="34" charset="0"/>
              </a:rPr>
              <a:t>  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[[1,1, 20, 999]]                //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表示等级达到</a:t>
            </a:r>
            <a:r>
              <a:rPr lang="en-US" altLang="zh-CN" dirty="0">
                <a:solidFill>
                  <a:srgbClr val="707474"/>
                </a:solidFill>
                <a:latin typeface="Avenir Next" panose="020B0503020202020204" pitchFamily="34" charset="0"/>
              </a:rPr>
              <a:t>20</a:t>
            </a:r>
            <a:r>
              <a:rPr lang="zh-CN" altLang="en-US" dirty="0">
                <a:solidFill>
                  <a:srgbClr val="70747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级才能操作</a:t>
            </a:r>
            <a:endParaRPr lang="zh-CN" altLang="en-US" dirty="0">
              <a:solidFill>
                <a:srgbClr val="707474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93072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CABF8-9321-CB45-9FA6-614630EBFC42}"/>
              </a:ext>
            </a:extLst>
          </p:cNvPr>
          <p:cNvSpPr txBox="1"/>
          <p:nvPr/>
        </p:nvSpPr>
        <p:spPr>
          <a:xfrm>
            <a:off x="6823390" y="5768884"/>
            <a:ext cx="9310241" cy="1923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把一个需求变成一整套服务</a:t>
            </a:r>
            <a:b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</a:b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从而解决一大类问题</a:t>
            </a:r>
          </a:p>
        </p:txBody>
      </p:sp>
    </p:spTree>
    <p:extLst>
      <p:ext uri="{BB962C8B-B14F-4D97-AF65-F5344CB8AC3E}">
        <p14:creationId xmlns:p14="http://schemas.microsoft.com/office/powerpoint/2010/main" val="34082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9B45-C64D-9742-AB8C-4039FA3F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 b="1" dirty="0"/>
              <a:t>什么是</a:t>
            </a:r>
            <a:r>
              <a:rPr kumimoji="1" lang="zh-CN" altLang="en-US" b="1" dirty="0"/>
              <a:t>业务</a:t>
            </a:r>
            <a:r>
              <a:rPr kumimoji="1" lang="zh-Hans" altLang="en-US" b="1" dirty="0"/>
              <a:t>？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CAF3D-FCE2-CD4F-B121-FFAA1ACE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550" y="6082000"/>
            <a:ext cx="14170050" cy="1605734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“业务”就是各行业中需要处理的事务</a:t>
            </a:r>
          </a:p>
        </p:txBody>
      </p:sp>
    </p:spTree>
    <p:extLst>
      <p:ext uri="{BB962C8B-B14F-4D97-AF65-F5344CB8AC3E}">
        <p14:creationId xmlns:p14="http://schemas.microsoft.com/office/powerpoint/2010/main" val="349086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假想的需求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4427421" y="6713126"/>
            <a:ext cx="13218363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如果外卖</a:t>
            </a:r>
            <a:r>
              <a:rPr lang="zh-CN" altLang="en-US" dirty="0"/>
              <a:t>骑手</a:t>
            </a: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迟到了，需要给他发送一个警告通知 </a:t>
            </a:r>
          </a:p>
        </p:txBody>
      </p:sp>
    </p:spTree>
    <p:extLst>
      <p:ext uri="{BB962C8B-B14F-4D97-AF65-F5344CB8AC3E}">
        <p14:creationId xmlns:p14="http://schemas.microsoft.com/office/powerpoint/2010/main" val="52198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假想的需求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6032831" y="6713126"/>
            <a:ext cx="10007548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如果外卖连续迟到</a:t>
            </a:r>
            <a:r>
              <a:rPr lang="en-US" altLang="zh-CN" dirty="0"/>
              <a:t>3</a:t>
            </a: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次，需要给他扣钱 </a:t>
            </a:r>
          </a:p>
        </p:txBody>
      </p:sp>
    </p:spTree>
    <p:extLst>
      <p:ext uri="{BB962C8B-B14F-4D97-AF65-F5344CB8AC3E}">
        <p14:creationId xmlns:p14="http://schemas.microsoft.com/office/powerpoint/2010/main" val="339694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假想的需求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5574375" y="6713126"/>
            <a:ext cx="10924465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如果外卖一周迟到</a:t>
            </a:r>
            <a:r>
              <a:rPr lang="zh-CN" altLang="en-US" dirty="0"/>
              <a:t>率到达</a:t>
            </a:r>
            <a:r>
              <a:rPr lang="en-US" altLang="zh-CN" dirty="0"/>
              <a:t>xx%</a:t>
            </a: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lang="zh-CN" altLang="en-US" dirty="0"/>
              <a:t>封禁一天</a:t>
            </a: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67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抽像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10916380" y="6713126"/>
            <a:ext cx="240450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D45A7ED-71C8-064F-9F3A-A1C13C75C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451142"/>
              </p:ext>
            </p:extLst>
          </p:nvPr>
        </p:nvGraphicFramePr>
        <p:xfrm>
          <a:off x="4614530" y="3570312"/>
          <a:ext cx="13727814" cy="874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05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引擎化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抽像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10916380" y="6713126"/>
            <a:ext cx="240450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D45A7ED-71C8-064F-9F3A-A1C13C75C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609140"/>
              </p:ext>
            </p:extLst>
          </p:nvPr>
        </p:nvGraphicFramePr>
        <p:xfrm>
          <a:off x="3636335" y="3652172"/>
          <a:ext cx="13727814" cy="874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38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沉淀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10916380" y="6713126"/>
            <a:ext cx="240450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42EEDC0-36D6-0046-9CA9-CF551B3D0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389167"/>
              </p:ext>
            </p:extLst>
          </p:nvPr>
        </p:nvGraphicFramePr>
        <p:xfrm>
          <a:off x="5669007" y="3934047"/>
          <a:ext cx="13451367" cy="793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26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11336585" cy="1371600"/>
          </a:xfrm>
        </p:spPr>
        <p:txBody>
          <a:bodyPr>
            <a:noAutofit/>
          </a:bodyPr>
          <a:lstStyle/>
          <a:p>
            <a:pPr eaLnBrk="1" hangingPunct="1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907" y="2549870"/>
            <a:ext cx="8288986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40C96-808D-344D-8719-A9F93459C64A}"/>
              </a:ext>
            </a:extLst>
          </p:cNvPr>
          <p:cNvSpPr txBox="1"/>
          <p:nvPr/>
        </p:nvSpPr>
        <p:spPr>
          <a:xfrm>
            <a:off x="10916380" y="6713126"/>
            <a:ext cx="240450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BE81AC-FA1A-6F4C-89FE-68C159547076}"/>
              </a:ext>
            </a:extLst>
          </p:cNvPr>
          <p:cNvSpPr txBox="1"/>
          <p:nvPr/>
        </p:nvSpPr>
        <p:spPr>
          <a:xfrm>
            <a:off x="7039629" y="5060118"/>
            <a:ext cx="77009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CFA17-1F03-D546-95C7-D85114B84E9D}"/>
              </a:ext>
            </a:extLst>
          </p:cNvPr>
          <p:cNvSpPr txBox="1"/>
          <p:nvPr/>
        </p:nvSpPr>
        <p:spPr>
          <a:xfrm>
            <a:off x="6213735" y="3287486"/>
            <a:ext cx="9886189" cy="28469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Q&amp;</a:t>
            </a:r>
            <a:r>
              <a:rPr kumimoji="0" lang="zh-CN" altLang="en-US" sz="1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1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endParaRPr kumimoji="0" lang="zh-CN" altLang="en-US" sz="18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4754B-DF2B-4048-B79D-E1CCBEEDFE0C}"/>
              </a:ext>
            </a:extLst>
          </p:cNvPr>
          <p:cNvSpPr txBox="1"/>
          <p:nvPr/>
        </p:nvSpPr>
        <p:spPr>
          <a:xfrm>
            <a:off x="7039629" y="8891328"/>
            <a:ext cx="9262152" cy="220060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微信公众号：</a:t>
            </a:r>
            <a:r>
              <a:rPr lang="en-US" altLang="zh-CN" dirty="0"/>
              <a:t>PHP</a:t>
            </a:r>
            <a:r>
              <a:rPr lang="zh-CN" altLang="en-US" dirty="0"/>
              <a:t>饭米粒</a:t>
            </a:r>
            <a:br>
              <a:rPr lang="en-US" altLang="zh-CN" dirty="0"/>
            </a:br>
            <a:r>
              <a:rPr lang="zh-CN" altLang="en-US" dirty="0"/>
              <a:t>微信号：</a:t>
            </a:r>
            <a:r>
              <a:rPr lang="en-US" altLang="zh-CN" dirty="0"/>
              <a:t>shenzhe163</a:t>
            </a:r>
            <a:br>
              <a:rPr lang="en-US" altLang="zh-CN" dirty="0"/>
            </a:br>
            <a:r>
              <a:rPr lang="en-US" altLang="zh-CN" dirty="0" err="1"/>
              <a:t>github</a:t>
            </a:r>
            <a:r>
              <a:rPr lang="en-US" altLang="zh-CN" dirty="0"/>
              <a:t>: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shenzhe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1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9B45-C64D-9742-AB8C-4039FA3F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b="1" dirty="0"/>
              <a:t>印象中的关键词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1D56BBA-5EE7-1D40-947F-50FD67D0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28234"/>
              </p:ext>
            </p:extLst>
          </p:nvPr>
        </p:nvGraphicFramePr>
        <p:xfrm>
          <a:off x="2627313" y="2593975"/>
          <a:ext cx="19669125" cy="996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938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3SAE0EZ34.jpg">
            <a:extLst>
              <a:ext uri="{FF2B5EF4-FFF2-40B4-BE49-F238E27FC236}">
                <a16:creationId xmlns:a16="http://schemas.microsoft.com/office/drawing/2014/main" id="{0D8E8576-1F50-DF41-99AB-469A78F6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9" y="1456265"/>
            <a:ext cx="11036302" cy="104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2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56A5-293C-7341-A6BB-67B27964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b="1" dirty="0"/>
              <a:t>困惑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79BCE91-5058-B34B-8F3C-3AB61B17D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544302"/>
              </p:ext>
            </p:extLst>
          </p:nvPr>
        </p:nvGraphicFramePr>
        <p:xfrm>
          <a:off x="4177110" y="2319866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68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93072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一些误区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2549870"/>
            <a:ext cx="19757571" cy="91113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46514" y="2286000"/>
            <a:ext cx="19757571" cy="10112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571500" indent="-571500" hangingPunct="1">
              <a:lnSpc>
                <a:spcPct val="200000"/>
              </a:lnSpc>
              <a:buFont typeface="Arial" charset="0"/>
              <a:buChar char="•"/>
            </a:pP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1"/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C9501219-FB05-2A49-A658-442BEDF50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29930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029" y="522514"/>
            <a:ext cx="9307285" cy="1371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能力模型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906" y="3287486"/>
            <a:ext cx="19757571" cy="8373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4800" b="1" dirty="0">
              <a:solidFill>
                <a:srgbClr val="F38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55DA60C-9C88-2847-AD15-C45A7909A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903904"/>
              </p:ext>
            </p:extLst>
          </p:nvPr>
        </p:nvGraphicFramePr>
        <p:xfrm>
          <a:off x="4129314" y="3287486"/>
          <a:ext cx="14732000" cy="898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91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2A1D-8022-3649-99FC-DA2795AD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9CEE7-69FA-BC42-B4CF-DDF4F67B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5003C9-8E7B-2242-9740-AAD4FE44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84" y="3327399"/>
            <a:ext cx="6902450" cy="60776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CE3D6-AF67-3E4D-B1A5-436E433B00FD}"/>
              </a:ext>
            </a:extLst>
          </p:cNvPr>
          <p:cNvSpPr txBox="1"/>
          <p:nvPr/>
        </p:nvSpPr>
        <p:spPr>
          <a:xfrm>
            <a:off x="9624588" y="9947138"/>
            <a:ext cx="4796186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能不能来点实际的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58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70790-E104-484A-BABB-7C9C37CE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8FCB-E720-554C-89FA-7F55B26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57F5C-021D-9840-AAFA-BDE37B1B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70" y="3761316"/>
            <a:ext cx="7806267" cy="71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366</Words>
  <Application>Microsoft Macintosh PowerPoint</Application>
  <PresentationFormat>自定义</PresentationFormat>
  <Paragraphs>80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</vt:lpstr>
      <vt:lpstr>Microsoft YaHei</vt:lpstr>
      <vt:lpstr>FZLanTingHeiS-L-GB</vt:lpstr>
      <vt:lpstr>PingFang SC</vt:lpstr>
      <vt:lpstr>Arial</vt:lpstr>
      <vt:lpstr>Avenir Next</vt:lpstr>
      <vt:lpstr>Helvetica Light</vt:lpstr>
      <vt:lpstr>Helvetica Neue</vt:lpstr>
      <vt:lpstr>White</vt:lpstr>
      <vt:lpstr>PowerPoint 演示文稿</vt:lpstr>
      <vt:lpstr>什么是业务？</vt:lpstr>
      <vt:lpstr>印象中的关键词</vt:lpstr>
      <vt:lpstr>PowerPoint 演示文稿</vt:lpstr>
      <vt:lpstr>困惑</vt:lpstr>
      <vt:lpstr>一些误区</vt:lpstr>
      <vt:lpstr>能力模型</vt:lpstr>
      <vt:lpstr>PowerPoint 演示文稿</vt:lpstr>
      <vt:lpstr>PowerPoint 演示文稿</vt:lpstr>
      <vt:lpstr>案例一: 极致的性能分析</vt:lpstr>
      <vt:lpstr>案例一: 极致的性能分析 – 工具</vt:lpstr>
      <vt:lpstr>案例一: 极致的性能分析 – 收获</vt:lpstr>
      <vt:lpstr>案例一: 极致的性能分析 – 延伸 </vt:lpstr>
      <vt:lpstr>案例二: 配置化与工具化</vt:lpstr>
      <vt:lpstr>案例二: 配置化与工具化 – 特点</vt:lpstr>
      <vt:lpstr>案例二: 配置化与工具化</vt:lpstr>
      <vt:lpstr>案例二: 配置化与工具化</vt:lpstr>
      <vt:lpstr>案例二: 配置化与工具化 – 一些好玩的事情</vt:lpstr>
      <vt:lpstr>案例三: 引擎化</vt:lpstr>
      <vt:lpstr>案例三: 引擎化 – 假想的需求</vt:lpstr>
      <vt:lpstr>案例三: 引擎化 – 假想的需求2</vt:lpstr>
      <vt:lpstr>案例三: 引擎化 – 假想的需求3</vt:lpstr>
      <vt:lpstr>案例三: 引擎化 – 抽像</vt:lpstr>
      <vt:lpstr>案例三: 引擎化 – 抽像</vt:lpstr>
      <vt:lpstr>沉淀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王小菊(人力行政部)</dc:creator>
  <cp:lastModifiedBy>泽 泽</cp:lastModifiedBy>
  <cp:revision>468</cp:revision>
  <cp:lastPrinted>2017-10-14T05:11:58Z</cp:lastPrinted>
  <dcterms:modified xsi:type="dcterms:W3CDTF">2018-11-16T14:22:24Z</dcterms:modified>
</cp:coreProperties>
</file>