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  <p:sldMasterId id="2147483708" r:id="rId2"/>
  </p:sldMasterIdLst>
  <p:sldIdLst>
    <p:sldId id="298" r:id="rId3"/>
    <p:sldId id="259" r:id="rId4"/>
    <p:sldId id="260" r:id="rId5"/>
    <p:sldId id="261" r:id="rId6"/>
    <p:sldId id="270" r:id="rId7"/>
    <p:sldId id="262" r:id="rId8"/>
    <p:sldId id="264" r:id="rId9"/>
    <p:sldId id="271" r:id="rId10"/>
    <p:sldId id="265" r:id="rId11"/>
    <p:sldId id="273" r:id="rId12"/>
    <p:sldId id="274" r:id="rId13"/>
    <p:sldId id="276" r:id="rId14"/>
    <p:sldId id="275" r:id="rId15"/>
    <p:sldId id="278" r:id="rId16"/>
    <p:sldId id="295" r:id="rId17"/>
    <p:sldId id="279" r:id="rId18"/>
    <p:sldId id="277" r:id="rId19"/>
    <p:sldId id="280" r:id="rId20"/>
    <p:sldId id="272" r:id="rId21"/>
    <p:sldId id="283" r:id="rId22"/>
    <p:sldId id="287" r:id="rId23"/>
    <p:sldId id="288" r:id="rId24"/>
    <p:sldId id="289" r:id="rId25"/>
    <p:sldId id="290" r:id="rId26"/>
    <p:sldId id="291" r:id="rId27"/>
    <p:sldId id="286" r:id="rId28"/>
    <p:sldId id="284" r:id="rId29"/>
    <p:sldId id="292" r:id="rId30"/>
    <p:sldId id="294" r:id="rId31"/>
    <p:sldId id="293" r:id="rId32"/>
    <p:sldId id="296" r:id="rId33"/>
    <p:sldId id="300" r:id="rId34"/>
    <p:sldId id="301" r:id="rId35"/>
    <p:sldId id="302" r:id="rId36"/>
    <p:sldId id="299" r:id="rId37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DCB8"/>
    <a:srgbClr val="00DDB8"/>
    <a:srgbClr val="C42B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3" autoAdjust="0"/>
    <p:restoredTop sz="94660"/>
  </p:normalViewPr>
  <p:slideViewPr>
    <p:cSldViewPr showGuides="1">
      <p:cViewPr varScale="1">
        <p:scale>
          <a:sx n="60" d="100"/>
          <a:sy n="60" d="100"/>
        </p:scale>
        <p:origin x="10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710125-FA84-421D-9F19-63912DE75EB5}" type="doc">
      <dgm:prSet loTypeId="urn:microsoft.com/office/officeart/2005/8/layout/vList6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0ACF06E4-16F9-4DEE-9CEC-BF4B5F4C2C33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爬虫</a:t>
          </a:r>
        </a:p>
      </dgm:t>
    </dgm:pt>
    <dgm:pt modelId="{77D70AF5-D7B6-4649-826A-83A213786A7A}" type="parTrans" cxnId="{06AE6254-028B-46F9-85E7-F7BAA0AD915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5E4584-D80D-42D2-8232-A490A07EFF99}" type="sibTrans" cxnId="{06AE6254-028B-46F9-85E7-F7BAA0AD915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6B122C-D2A7-4D1E-A938-97FABB24AABB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并发能力极强，每秒可并发数万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数十万请求</a:t>
          </a:r>
        </a:p>
      </dgm:t>
    </dgm:pt>
    <dgm:pt modelId="{73CAECC1-06BE-4B51-B4A0-9618677B6ED2}" type="parTrans" cxnId="{64BBE098-6C64-4CB6-BF26-657EB0C1827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AC9CFC-1644-43F0-BDD1-18F7AA437570}" type="sibTrans" cxnId="{64BBE098-6C64-4CB6-BF26-657EB0C1827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255809-3C96-4872-A733-7C5DF82AEDB3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可最大化利用服务器带宽</a:t>
          </a:r>
        </a:p>
      </dgm:t>
    </dgm:pt>
    <dgm:pt modelId="{3D07E4B1-4FE9-4595-AB0B-A51904692321}" type="parTrans" cxnId="{F1F13E2F-92FE-4786-B0A8-D4C32A3FC7A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049486-CA2A-4B89-9B1F-2155F51ED350}" type="sibTrans" cxnId="{F1F13E2F-92FE-4786-B0A8-D4C32A3FC7A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480932-3B38-4DA3-834A-A83CD8FF3268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HTTP/RPC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5EE69D-CC42-4C8A-A307-12819C7E64F0}" type="parTrans" cxnId="{B7B964AB-49C3-42DD-A5FE-8488CAD6B45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0D4FEC-E665-42B2-999D-69AC534D1C81}" type="sibTrans" cxnId="{B7B964AB-49C3-42DD-A5FE-8488CAD6B45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8199D8-A64E-4279-9931-E6A3EE081AF1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应对高并发请求，如秒杀服务</a:t>
          </a:r>
        </a:p>
      </dgm:t>
    </dgm:pt>
    <dgm:pt modelId="{1FBCD291-D528-4A30-9C30-E438E5869C83}" type="parTrans" cxnId="{5AAB5C6A-A34F-458D-97C2-1B0DBDD380A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D67A56-D105-4698-B1C2-B9A6E35788D5}" type="sibTrans" cxnId="{5AAB5C6A-A34F-458D-97C2-1B0DBDD380A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D05D68-8DD5-45CC-8BDE-9646D1CEE020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包容慢速服务</a:t>
          </a:r>
        </a:p>
      </dgm:t>
    </dgm:pt>
    <dgm:pt modelId="{2CCCA91A-1FF2-4F4C-8608-53096246F4F6}" type="parTrans" cxnId="{21894689-2CE2-4A44-8549-C0FACB95FF2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8CBE89-DD68-4806-8355-14BC21FD9A72}" type="sibTrans" cxnId="{21894689-2CE2-4A44-8549-C0FACB95FF2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46803D-F08D-405B-BFAC-321C516C067B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即时通信</a:t>
          </a:r>
        </a:p>
      </dgm:t>
    </dgm:pt>
    <dgm:pt modelId="{3B94B0E9-78D8-4E3A-ADD2-6817ACAAA717}" type="parTrans" cxnId="{A0773EA2-C61C-476D-91CF-765AF7FD9AA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3AA4F0-EA7E-4FF6-BEFE-556B6E9956FB}" type="sibTrans" cxnId="{A0773EA2-C61C-476D-91CF-765AF7FD9AA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BDFEEA-CD2F-4604-9292-73DC8A1AEAE1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更灵活地的并发编程方式，游戏、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IM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、物联网、消息服务器</a:t>
          </a:r>
        </a:p>
      </dgm:t>
    </dgm:pt>
    <dgm:pt modelId="{9E36CF0D-CA41-491D-A650-DADE52291147}" type="parTrans" cxnId="{D4F1960D-279C-4451-959E-2D5E17C2270B}">
      <dgm:prSet/>
      <dgm:spPr/>
      <dgm:t>
        <a:bodyPr/>
        <a:lstStyle/>
        <a:p>
          <a:endParaRPr lang="zh-CN" altLang="en-US"/>
        </a:p>
      </dgm:t>
    </dgm:pt>
    <dgm:pt modelId="{B8C99B34-5B27-4B3A-BF6F-1090ED95D531}" type="sibTrans" cxnId="{D4F1960D-279C-4451-959E-2D5E17C2270B}">
      <dgm:prSet/>
      <dgm:spPr/>
      <dgm:t>
        <a:bodyPr/>
        <a:lstStyle/>
        <a:p>
          <a:endParaRPr lang="zh-CN" altLang="en-US"/>
        </a:p>
      </dgm:t>
    </dgm:pt>
    <dgm:pt modelId="{56D8B8C0-2B94-4C37-943E-0FA536157AAD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无阻塞，保证消息处理的实时性</a:t>
          </a:r>
        </a:p>
      </dgm:t>
    </dgm:pt>
    <dgm:pt modelId="{943A612C-5034-4EB5-A675-D7FC424CFF85}" type="parTrans" cxnId="{CEDF5A02-E8AC-41D2-9B48-7B171F16F8C0}">
      <dgm:prSet/>
      <dgm:spPr/>
      <dgm:t>
        <a:bodyPr/>
        <a:lstStyle/>
        <a:p>
          <a:endParaRPr lang="zh-CN" altLang="en-US"/>
        </a:p>
      </dgm:t>
    </dgm:pt>
    <dgm:pt modelId="{4A64CC36-D67D-4DE7-BEF4-94B3DFBC1CEB}" type="sibTrans" cxnId="{CEDF5A02-E8AC-41D2-9B48-7B171F16F8C0}">
      <dgm:prSet/>
      <dgm:spPr/>
      <dgm:t>
        <a:bodyPr/>
        <a:lstStyle/>
        <a:p>
          <a:endParaRPr lang="zh-CN" altLang="en-US"/>
        </a:p>
      </dgm:t>
    </dgm:pt>
    <dgm:pt modelId="{CF481A9E-F230-4DB6-8E41-CE0408185007}" type="pres">
      <dgm:prSet presAssocID="{38710125-FA84-421D-9F19-63912DE75EB5}" presName="Name0" presStyleCnt="0">
        <dgm:presLayoutVars>
          <dgm:dir/>
          <dgm:animLvl val="lvl"/>
          <dgm:resizeHandles/>
        </dgm:presLayoutVars>
      </dgm:prSet>
      <dgm:spPr/>
    </dgm:pt>
    <dgm:pt modelId="{C4CC00CD-4616-4EEF-92A8-D8FDBAA72D26}" type="pres">
      <dgm:prSet presAssocID="{0ACF06E4-16F9-4DEE-9CEC-BF4B5F4C2C33}" presName="linNode" presStyleCnt="0"/>
      <dgm:spPr/>
    </dgm:pt>
    <dgm:pt modelId="{CBF70D8A-7442-480B-8461-A61D7B15E279}" type="pres">
      <dgm:prSet presAssocID="{0ACF06E4-16F9-4DEE-9CEC-BF4B5F4C2C33}" presName="parentShp" presStyleLbl="node1" presStyleIdx="0" presStyleCnt="3">
        <dgm:presLayoutVars>
          <dgm:bulletEnabled val="1"/>
        </dgm:presLayoutVars>
      </dgm:prSet>
      <dgm:spPr/>
    </dgm:pt>
    <dgm:pt modelId="{82473430-CE7A-44C7-B301-E195ABAC152B}" type="pres">
      <dgm:prSet presAssocID="{0ACF06E4-16F9-4DEE-9CEC-BF4B5F4C2C33}" presName="childShp" presStyleLbl="bgAccFollowNode1" presStyleIdx="0" presStyleCnt="3">
        <dgm:presLayoutVars>
          <dgm:bulletEnabled val="1"/>
        </dgm:presLayoutVars>
      </dgm:prSet>
      <dgm:spPr/>
    </dgm:pt>
    <dgm:pt modelId="{FEDF0050-005C-4891-BBBB-64EF3788B2A6}" type="pres">
      <dgm:prSet presAssocID="{615E4584-D80D-42D2-8232-A490A07EFF99}" presName="spacing" presStyleCnt="0"/>
      <dgm:spPr/>
    </dgm:pt>
    <dgm:pt modelId="{DD051A19-271A-4E2F-B734-35B60A44576E}" type="pres">
      <dgm:prSet presAssocID="{53480932-3B38-4DA3-834A-A83CD8FF3268}" presName="linNode" presStyleCnt="0"/>
      <dgm:spPr/>
    </dgm:pt>
    <dgm:pt modelId="{98F9382D-F26D-412D-8857-6F16B65A6384}" type="pres">
      <dgm:prSet presAssocID="{53480932-3B38-4DA3-834A-A83CD8FF3268}" presName="parentShp" presStyleLbl="node1" presStyleIdx="1" presStyleCnt="3">
        <dgm:presLayoutVars>
          <dgm:bulletEnabled val="1"/>
        </dgm:presLayoutVars>
      </dgm:prSet>
      <dgm:spPr/>
    </dgm:pt>
    <dgm:pt modelId="{69357FF3-1FA5-4C6D-99EC-78E65C83AF66}" type="pres">
      <dgm:prSet presAssocID="{53480932-3B38-4DA3-834A-A83CD8FF3268}" presName="childShp" presStyleLbl="bgAccFollowNode1" presStyleIdx="1" presStyleCnt="3">
        <dgm:presLayoutVars>
          <dgm:bulletEnabled val="1"/>
        </dgm:presLayoutVars>
      </dgm:prSet>
      <dgm:spPr/>
    </dgm:pt>
    <dgm:pt modelId="{1E8F5C22-6D50-4DD5-B7F7-3B91FA9C2705}" type="pres">
      <dgm:prSet presAssocID="{FF0D4FEC-E665-42B2-999D-69AC534D1C81}" presName="spacing" presStyleCnt="0"/>
      <dgm:spPr/>
    </dgm:pt>
    <dgm:pt modelId="{D5A7C2CC-43B6-4EAC-AAF8-FA92C659C3DA}" type="pres">
      <dgm:prSet presAssocID="{8D46803D-F08D-405B-BFAC-321C516C067B}" presName="linNode" presStyleCnt="0"/>
      <dgm:spPr/>
    </dgm:pt>
    <dgm:pt modelId="{49E2CCE4-5FB4-4C41-A1B3-011C54B109EF}" type="pres">
      <dgm:prSet presAssocID="{8D46803D-F08D-405B-BFAC-321C516C067B}" presName="parentShp" presStyleLbl="node1" presStyleIdx="2" presStyleCnt="3">
        <dgm:presLayoutVars>
          <dgm:bulletEnabled val="1"/>
        </dgm:presLayoutVars>
      </dgm:prSet>
      <dgm:spPr/>
    </dgm:pt>
    <dgm:pt modelId="{294FE841-3DB7-4E5E-96F0-AC2525772715}" type="pres">
      <dgm:prSet presAssocID="{8D46803D-F08D-405B-BFAC-321C516C067B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CEDF5A02-E8AC-41D2-9B48-7B171F16F8C0}" srcId="{8D46803D-F08D-405B-BFAC-321C516C067B}" destId="{56D8B8C0-2B94-4C37-943E-0FA536157AAD}" srcOrd="1" destOrd="0" parTransId="{943A612C-5034-4EB5-A675-D7FC424CFF85}" sibTransId="{4A64CC36-D67D-4DE7-BEF4-94B3DFBC1CEB}"/>
    <dgm:cxn modelId="{D4F1960D-279C-4451-959E-2D5E17C2270B}" srcId="{8D46803D-F08D-405B-BFAC-321C516C067B}" destId="{1EBDFEEA-CD2F-4604-9292-73DC8A1AEAE1}" srcOrd="0" destOrd="0" parTransId="{9E36CF0D-CA41-491D-A650-DADE52291147}" sibTransId="{B8C99B34-5B27-4B3A-BF6F-1090ED95D531}"/>
    <dgm:cxn modelId="{F1F13E2F-92FE-4786-B0A8-D4C32A3FC7A6}" srcId="{0ACF06E4-16F9-4DEE-9CEC-BF4B5F4C2C33}" destId="{67255809-3C96-4872-A733-7C5DF82AEDB3}" srcOrd="1" destOrd="0" parTransId="{3D07E4B1-4FE9-4595-AB0B-A51904692321}" sibTransId="{3C049486-CA2A-4B89-9B1F-2155F51ED350}"/>
    <dgm:cxn modelId="{AD6BEC41-92D9-41AE-9AA2-F8BFB32C543F}" type="presOf" srcId="{648199D8-A64E-4279-9931-E6A3EE081AF1}" destId="{69357FF3-1FA5-4C6D-99EC-78E65C83AF66}" srcOrd="0" destOrd="0" presId="urn:microsoft.com/office/officeart/2005/8/layout/vList6"/>
    <dgm:cxn modelId="{772D1C6A-1D3B-4B75-A574-C457956E9F36}" type="presOf" srcId="{67255809-3C96-4872-A733-7C5DF82AEDB3}" destId="{82473430-CE7A-44C7-B301-E195ABAC152B}" srcOrd="0" destOrd="1" presId="urn:microsoft.com/office/officeart/2005/8/layout/vList6"/>
    <dgm:cxn modelId="{5AAB5C6A-A34F-458D-97C2-1B0DBDD380A6}" srcId="{53480932-3B38-4DA3-834A-A83CD8FF3268}" destId="{648199D8-A64E-4279-9931-E6A3EE081AF1}" srcOrd="0" destOrd="0" parTransId="{1FBCD291-D528-4A30-9C30-E438E5869C83}" sibTransId="{77D67A56-D105-4698-B1C2-B9A6E35788D5}"/>
    <dgm:cxn modelId="{06AE6254-028B-46F9-85E7-F7BAA0AD9158}" srcId="{38710125-FA84-421D-9F19-63912DE75EB5}" destId="{0ACF06E4-16F9-4DEE-9CEC-BF4B5F4C2C33}" srcOrd="0" destOrd="0" parTransId="{77D70AF5-D7B6-4649-826A-83A213786A7A}" sibTransId="{615E4584-D80D-42D2-8232-A490A07EFF99}"/>
    <dgm:cxn modelId="{9E6F4774-07EA-45C9-A28B-7227B081676A}" type="presOf" srcId="{536B122C-D2A7-4D1E-A938-97FABB24AABB}" destId="{82473430-CE7A-44C7-B301-E195ABAC152B}" srcOrd="0" destOrd="0" presId="urn:microsoft.com/office/officeart/2005/8/layout/vList6"/>
    <dgm:cxn modelId="{38F74C7A-FD29-4EB4-A512-E8FAE20EB3D0}" type="presOf" srcId="{0ACF06E4-16F9-4DEE-9CEC-BF4B5F4C2C33}" destId="{CBF70D8A-7442-480B-8461-A61D7B15E279}" srcOrd="0" destOrd="0" presId="urn:microsoft.com/office/officeart/2005/8/layout/vList6"/>
    <dgm:cxn modelId="{21894689-2CE2-4A44-8549-C0FACB95FF2C}" srcId="{53480932-3B38-4DA3-834A-A83CD8FF3268}" destId="{FED05D68-8DD5-45CC-8BDE-9646D1CEE020}" srcOrd="1" destOrd="0" parTransId="{2CCCA91A-1FF2-4F4C-8608-53096246F4F6}" sibTransId="{FE8CBE89-DD68-4806-8355-14BC21FD9A72}"/>
    <dgm:cxn modelId="{B7D18993-A671-4BE5-A4D1-5C65DA53C278}" type="presOf" srcId="{53480932-3B38-4DA3-834A-A83CD8FF3268}" destId="{98F9382D-F26D-412D-8857-6F16B65A6384}" srcOrd="0" destOrd="0" presId="urn:microsoft.com/office/officeart/2005/8/layout/vList6"/>
    <dgm:cxn modelId="{63230A96-A2DD-4573-8D80-0735CC7B5823}" type="presOf" srcId="{8D46803D-F08D-405B-BFAC-321C516C067B}" destId="{49E2CCE4-5FB4-4C41-A1B3-011C54B109EF}" srcOrd="0" destOrd="0" presId="urn:microsoft.com/office/officeart/2005/8/layout/vList6"/>
    <dgm:cxn modelId="{64BBE098-6C64-4CB6-BF26-657EB0C1827F}" srcId="{0ACF06E4-16F9-4DEE-9CEC-BF4B5F4C2C33}" destId="{536B122C-D2A7-4D1E-A938-97FABB24AABB}" srcOrd="0" destOrd="0" parTransId="{73CAECC1-06BE-4B51-B4A0-9618677B6ED2}" sibTransId="{FEAC9CFC-1644-43F0-BDD1-18F7AA437570}"/>
    <dgm:cxn modelId="{A0773EA2-C61C-476D-91CF-765AF7FD9AAB}" srcId="{38710125-FA84-421D-9F19-63912DE75EB5}" destId="{8D46803D-F08D-405B-BFAC-321C516C067B}" srcOrd="2" destOrd="0" parTransId="{3B94B0E9-78D8-4E3A-ADD2-6817ACAAA717}" sibTransId="{CC3AA4F0-EA7E-4FF6-BEFE-556B6E9956FB}"/>
    <dgm:cxn modelId="{B7B964AB-49C3-42DD-A5FE-8488CAD6B456}" srcId="{38710125-FA84-421D-9F19-63912DE75EB5}" destId="{53480932-3B38-4DA3-834A-A83CD8FF3268}" srcOrd="1" destOrd="0" parTransId="{B55EE69D-CC42-4C8A-A307-12819C7E64F0}" sibTransId="{FF0D4FEC-E665-42B2-999D-69AC534D1C81}"/>
    <dgm:cxn modelId="{26919BB4-F453-4841-BF05-D7866C38CB58}" type="presOf" srcId="{38710125-FA84-421D-9F19-63912DE75EB5}" destId="{CF481A9E-F230-4DB6-8E41-CE0408185007}" srcOrd="0" destOrd="0" presId="urn:microsoft.com/office/officeart/2005/8/layout/vList6"/>
    <dgm:cxn modelId="{5F32F4B8-6C8F-49B4-8944-1D1D25246FFE}" type="presOf" srcId="{56D8B8C0-2B94-4C37-943E-0FA536157AAD}" destId="{294FE841-3DB7-4E5E-96F0-AC2525772715}" srcOrd="0" destOrd="1" presId="urn:microsoft.com/office/officeart/2005/8/layout/vList6"/>
    <dgm:cxn modelId="{E4B9D7C1-5CB3-403F-AB2B-D603F9487226}" type="presOf" srcId="{1EBDFEEA-CD2F-4604-9292-73DC8A1AEAE1}" destId="{294FE841-3DB7-4E5E-96F0-AC2525772715}" srcOrd="0" destOrd="0" presId="urn:microsoft.com/office/officeart/2005/8/layout/vList6"/>
    <dgm:cxn modelId="{BC82B1C8-35AE-4CCD-B846-9F33EF4DA579}" type="presOf" srcId="{FED05D68-8DD5-45CC-8BDE-9646D1CEE020}" destId="{69357FF3-1FA5-4C6D-99EC-78E65C83AF66}" srcOrd="0" destOrd="1" presId="urn:microsoft.com/office/officeart/2005/8/layout/vList6"/>
    <dgm:cxn modelId="{EE489E49-86CC-4334-B56E-2B087CA00261}" type="presParOf" srcId="{CF481A9E-F230-4DB6-8E41-CE0408185007}" destId="{C4CC00CD-4616-4EEF-92A8-D8FDBAA72D26}" srcOrd="0" destOrd="0" presId="urn:microsoft.com/office/officeart/2005/8/layout/vList6"/>
    <dgm:cxn modelId="{BD2D56D6-C1FC-45AE-A2CD-90FE31E62F6C}" type="presParOf" srcId="{C4CC00CD-4616-4EEF-92A8-D8FDBAA72D26}" destId="{CBF70D8A-7442-480B-8461-A61D7B15E279}" srcOrd="0" destOrd="0" presId="urn:microsoft.com/office/officeart/2005/8/layout/vList6"/>
    <dgm:cxn modelId="{3217FBF1-E675-4D98-A2E3-24493C146040}" type="presParOf" srcId="{C4CC00CD-4616-4EEF-92A8-D8FDBAA72D26}" destId="{82473430-CE7A-44C7-B301-E195ABAC152B}" srcOrd="1" destOrd="0" presId="urn:microsoft.com/office/officeart/2005/8/layout/vList6"/>
    <dgm:cxn modelId="{364B2365-81E3-48BC-A4A7-0462E52A41B2}" type="presParOf" srcId="{CF481A9E-F230-4DB6-8E41-CE0408185007}" destId="{FEDF0050-005C-4891-BBBB-64EF3788B2A6}" srcOrd="1" destOrd="0" presId="urn:microsoft.com/office/officeart/2005/8/layout/vList6"/>
    <dgm:cxn modelId="{B338BD24-3F2F-4909-AFC9-14186717E99D}" type="presParOf" srcId="{CF481A9E-F230-4DB6-8E41-CE0408185007}" destId="{DD051A19-271A-4E2F-B734-35B60A44576E}" srcOrd="2" destOrd="0" presId="urn:microsoft.com/office/officeart/2005/8/layout/vList6"/>
    <dgm:cxn modelId="{02977FF6-B9DB-4208-BC17-EC2D0C747C7F}" type="presParOf" srcId="{DD051A19-271A-4E2F-B734-35B60A44576E}" destId="{98F9382D-F26D-412D-8857-6F16B65A6384}" srcOrd="0" destOrd="0" presId="urn:microsoft.com/office/officeart/2005/8/layout/vList6"/>
    <dgm:cxn modelId="{9DF3E134-D6BC-418E-9A02-219095E7D1CA}" type="presParOf" srcId="{DD051A19-271A-4E2F-B734-35B60A44576E}" destId="{69357FF3-1FA5-4C6D-99EC-78E65C83AF66}" srcOrd="1" destOrd="0" presId="urn:microsoft.com/office/officeart/2005/8/layout/vList6"/>
    <dgm:cxn modelId="{283FC919-7649-4696-9ED4-0C9731C6AA47}" type="presParOf" srcId="{CF481A9E-F230-4DB6-8E41-CE0408185007}" destId="{1E8F5C22-6D50-4DD5-B7F7-3B91FA9C2705}" srcOrd="3" destOrd="0" presId="urn:microsoft.com/office/officeart/2005/8/layout/vList6"/>
    <dgm:cxn modelId="{2059A172-3CAC-4A34-98A6-5A2DE88063B6}" type="presParOf" srcId="{CF481A9E-F230-4DB6-8E41-CE0408185007}" destId="{D5A7C2CC-43B6-4EAC-AAF8-FA92C659C3DA}" srcOrd="4" destOrd="0" presId="urn:microsoft.com/office/officeart/2005/8/layout/vList6"/>
    <dgm:cxn modelId="{F36F574C-BC5B-410B-A827-A4E942BE4473}" type="presParOf" srcId="{D5A7C2CC-43B6-4EAC-AAF8-FA92C659C3DA}" destId="{49E2CCE4-5FB4-4C41-A1B3-011C54B109EF}" srcOrd="0" destOrd="0" presId="urn:microsoft.com/office/officeart/2005/8/layout/vList6"/>
    <dgm:cxn modelId="{D5B96247-924C-4E25-A7DF-F3C7429C75A7}" type="presParOf" srcId="{D5A7C2CC-43B6-4EAC-AAF8-FA92C659C3DA}" destId="{294FE841-3DB7-4E5E-96F0-AC252577271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79D90F-78F1-4DB9-8080-DC4C8151447D}" type="doc">
      <dgm:prSet loTypeId="urn:microsoft.com/office/officeart/2005/8/layout/cycle4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3C23B34-108A-446D-A82A-E4796BAD56BC}">
      <dgm:prSet phldrT="[文本]"/>
      <dgm:spPr/>
      <dgm:t>
        <a:bodyPr/>
        <a:lstStyle/>
        <a:p>
          <a:r>
            <a:rPr lang="en-US" altLang="zh-CN" dirty="0"/>
            <a:t>Swoole Kernel</a:t>
          </a:r>
          <a:endParaRPr lang="zh-CN" altLang="en-US" dirty="0"/>
        </a:p>
      </dgm:t>
    </dgm:pt>
    <dgm:pt modelId="{A2066DBE-AAAD-4BB6-8DFE-16CC778511C9}" type="parTrans" cxnId="{16DF8D01-3935-4B25-BA24-66291AAE69BE}">
      <dgm:prSet/>
      <dgm:spPr/>
      <dgm:t>
        <a:bodyPr/>
        <a:lstStyle/>
        <a:p>
          <a:endParaRPr lang="zh-CN" altLang="en-US"/>
        </a:p>
      </dgm:t>
    </dgm:pt>
    <dgm:pt modelId="{58B0C67F-DBFE-4E7E-A56C-91268C48407B}" type="sibTrans" cxnId="{16DF8D01-3935-4B25-BA24-66291AAE69BE}">
      <dgm:prSet/>
      <dgm:spPr/>
      <dgm:t>
        <a:bodyPr/>
        <a:lstStyle/>
        <a:p>
          <a:endParaRPr lang="zh-CN" altLang="en-US"/>
        </a:p>
      </dgm:t>
    </dgm:pt>
    <dgm:pt modelId="{19A5A75E-58A7-44B4-876B-F0A99E1C3DC0}">
      <dgm:prSet phldrT="[文本]"/>
      <dgm:spPr/>
      <dgm:t>
        <a:bodyPr/>
        <a:lstStyle/>
        <a:p>
          <a:r>
            <a:rPr lang="zh-CN" altLang="en-US" b="1" dirty="0">
              <a:solidFill>
                <a:srgbClr val="FF0000"/>
              </a:solidFill>
            </a:rPr>
            <a:t>稳定</a:t>
          </a:r>
          <a:r>
            <a:rPr lang="zh-CN" altLang="en-US" dirty="0"/>
            <a:t>易用，解决所有 </a:t>
          </a:r>
          <a:r>
            <a:rPr lang="en-US" altLang="zh-CN" dirty="0"/>
            <a:t>BUG</a:t>
          </a:r>
          <a:endParaRPr lang="zh-CN" altLang="en-US" dirty="0"/>
        </a:p>
      </dgm:t>
    </dgm:pt>
    <dgm:pt modelId="{5846CF5B-2E40-4DDF-9251-98F73CBEDC95}" type="parTrans" cxnId="{46EA72C9-4A36-4E54-9AF1-7DB8A57CA091}">
      <dgm:prSet/>
      <dgm:spPr/>
      <dgm:t>
        <a:bodyPr/>
        <a:lstStyle/>
        <a:p>
          <a:endParaRPr lang="zh-CN" altLang="en-US"/>
        </a:p>
      </dgm:t>
    </dgm:pt>
    <dgm:pt modelId="{36E9646D-C15C-4BA4-97E3-077091CCA6AF}" type="sibTrans" cxnId="{46EA72C9-4A36-4E54-9AF1-7DB8A57CA091}">
      <dgm:prSet/>
      <dgm:spPr/>
      <dgm:t>
        <a:bodyPr/>
        <a:lstStyle/>
        <a:p>
          <a:endParaRPr lang="zh-CN" altLang="en-US"/>
        </a:p>
      </dgm:t>
    </dgm:pt>
    <dgm:pt modelId="{5F9805ED-70B4-4E58-A19E-3623A012DE69}">
      <dgm:prSet phldrT="[文本]"/>
      <dgm:spPr/>
      <dgm:t>
        <a:bodyPr/>
        <a:lstStyle/>
        <a:p>
          <a:r>
            <a:rPr lang="en-US" altLang="zh-CN" dirty="0"/>
            <a:t>Swoole Cloud</a:t>
          </a:r>
          <a:endParaRPr lang="zh-CN" altLang="en-US" dirty="0"/>
        </a:p>
      </dgm:t>
    </dgm:pt>
    <dgm:pt modelId="{3A5B0B27-2001-41FD-A78C-8FC9FC6F8B45}" type="parTrans" cxnId="{D910300B-4132-444F-94B5-4110E2FB8EC4}">
      <dgm:prSet/>
      <dgm:spPr/>
      <dgm:t>
        <a:bodyPr/>
        <a:lstStyle/>
        <a:p>
          <a:endParaRPr lang="zh-CN" altLang="en-US"/>
        </a:p>
      </dgm:t>
    </dgm:pt>
    <dgm:pt modelId="{88313DD2-43AE-4B4B-B42A-6DAD0E438F69}" type="sibTrans" cxnId="{D910300B-4132-444F-94B5-4110E2FB8EC4}">
      <dgm:prSet/>
      <dgm:spPr/>
      <dgm:t>
        <a:bodyPr/>
        <a:lstStyle/>
        <a:p>
          <a:endParaRPr lang="zh-CN" altLang="en-US"/>
        </a:p>
      </dgm:t>
    </dgm:pt>
    <dgm:pt modelId="{DF7FB276-9711-4231-8D21-F878252979EB}">
      <dgm:prSet phldrT="[文本]"/>
      <dgm:spPr/>
      <dgm:t>
        <a:bodyPr/>
        <a:lstStyle/>
        <a:p>
          <a:r>
            <a:rPr lang="zh-CN" altLang="en-US" dirty="0"/>
            <a:t>组件化，提供各种分布式组件</a:t>
          </a:r>
        </a:p>
      </dgm:t>
    </dgm:pt>
    <dgm:pt modelId="{457F4B45-1F18-485E-A3EE-F4AE1A40B20E}" type="parTrans" cxnId="{4D6EC229-8046-45B8-A06C-929A40DE03B3}">
      <dgm:prSet/>
      <dgm:spPr/>
      <dgm:t>
        <a:bodyPr/>
        <a:lstStyle/>
        <a:p>
          <a:endParaRPr lang="zh-CN" altLang="en-US"/>
        </a:p>
      </dgm:t>
    </dgm:pt>
    <dgm:pt modelId="{30EA4076-E6F9-4C5A-9104-C534FAE432BD}" type="sibTrans" cxnId="{4D6EC229-8046-45B8-A06C-929A40DE03B3}">
      <dgm:prSet/>
      <dgm:spPr/>
      <dgm:t>
        <a:bodyPr/>
        <a:lstStyle/>
        <a:p>
          <a:endParaRPr lang="zh-CN" altLang="en-US"/>
        </a:p>
      </dgm:t>
    </dgm:pt>
    <dgm:pt modelId="{F19AF950-A5E8-4E41-BB91-1B6080D77B91}">
      <dgm:prSet phldrT="[文本]"/>
      <dgm:spPr/>
      <dgm:t>
        <a:bodyPr/>
        <a:lstStyle/>
        <a:p>
          <a:r>
            <a:rPr lang="en-US" altLang="zh-CN" dirty="0"/>
            <a:t>Swoole </a:t>
          </a:r>
          <a:br>
            <a:rPr lang="en-US" altLang="zh-CN" dirty="0"/>
          </a:br>
          <a:r>
            <a:rPr lang="en-US" altLang="zh-CN" dirty="0"/>
            <a:t>IOT</a:t>
          </a:r>
          <a:endParaRPr lang="zh-CN" altLang="en-US" dirty="0"/>
        </a:p>
      </dgm:t>
    </dgm:pt>
    <dgm:pt modelId="{A090313F-153B-4800-A226-CCB9D373DCA1}" type="parTrans" cxnId="{F3685DD3-CEF7-410A-AA00-6375FCCE502C}">
      <dgm:prSet/>
      <dgm:spPr/>
      <dgm:t>
        <a:bodyPr/>
        <a:lstStyle/>
        <a:p>
          <a:endParaRPr lang="zh-CN" altLang="en-US"/>
        </a:p>
      </dgm:t>
    </dgm:pt>
    <dgm:pt modelId="{72347260-E87D-4DAE-A3C4-FB6C7108E205}" type="sibTrans" cxnId="{F3685DD3-CEF7-410A-AA00-6375FCCE502C}">
      <dgm:prSet/>
      <dgm:spPr/>
      <dgm:t>
        <a:bodyPr/>
        <a:lstStyle/>
        <a:p>
          <a:endParaRPr lang="zh-CN" altLang="en-US"/>
        </a:p>
      </dgm:t>
    </dgm:pt>
    <dgm:pt modelId="{65DE61AE-2CBE-42B0-9BF1-52095DFB36F8}">
      <dgm:prSet phldrT="[文本]"/>
      <dgm:spPr/>
      <dgm:t>
        <a:bodyPr/>
        <a:lstStyle/>
        <a:p>
          <a:r>
            <a:rPr lang="en-US" altLang="zh-CN" dirty="0"/>
            <a:t>MQTT</a:t>
          </a:r>
          <a:r>
            <a:rPr lang="zh-CN" altLang="en-US" dirty="0"/>
            <a:t>等</a:t>
          </a:r>
          <a:r>
            <a:rPr lang="en-US" altLang="zh-CN" dirty="0"/>
            <a:t>IOT</a:t>
          </a:r>
          <a:r>
            <a:rPr lang="zh-CN" altLang="en-US" dirty="0"/>
            <a:t>协议</a:t>
          </a:r>
        </a:p>
      </dgm:t>
    </dgm:pt>
    <dgm:pt modelId="{0942CD9F-2BAF-473E-AFE9-230DB2C237E4}" type="parTrans" cxnId="{3C677750-05C9-4450-9222-13699B1B9509}">
      <dgm:prSet/>
      <dgm:spPr/>
      <dgm:t>
        <a:bodyPr/>
        <a:lstStyle/>
        <a:p>
          <a:endParaRPr lang="zh-CN" altLang="en-US"/>
        </a:p>
      </dgm:t>
    </dgm:pt>
    <dgm:pt modelId="{EA70C822-7557-430C-AE8A-A0D68591DE6A}" type="sibTrans" cxnId="{3C677750-05C9-4450-9222-13699B1B9509}">
      <dgm:prSet/>
      <dgm:spPr/>
      <dgm:t>
        <a:bodyPr/>
        <a:lstStyle/>
        <a:p>
          <a:endParaRPr lang="zh-CN" altLang="en-US"/>
        </a:p>
      </dgm:t>
    </dgm:pt>
    <dgm:pt modelId="{20A5DB3F-746D-497D-8650-DB82C41C2B39}">
      <dgm:prSet phldrT="[文本]"/>
      <dgm:spPr/>
      <dgm:t>
        <a:bodyPr/>
        <a:lstStyle/>
        <a:p>
          <a:r>
            <a:rPr lang="en-US" altLang="zh-CN" dirty="0"/>
            <a:t>Swoole Dashboard</a:t>
          </a:r>
          <a:endParaRPr lang="zh-CN" altLang="en-US" dirty="0"/>
        </a:p>
      </dgm:t>
    </dgm:pt>
    <dgm:pt modelId="{A7E4A37D-6FC7-4747-8E70-9768E198FD21}" type="parTrans" cxnId="{14F53041-4602-4117-A529-E86736074B64}">
      <dgm:prSet/>
      <dgm:spPr/>
      <dgm:t>
        <a:bodyPr/>
        <a:lstStyle/>
        <a:p>
          <a:endParaRPr lang="zh-CN" altLang="en-US"/>
        </a:p>
      </dgm:t>
    </dgm:pt>
    <dgm:pt modelId="{A95844A5-EE9C-478E-A23E-937BB7495121}" type="sibTrans" cxnId="{14F53041-4602-4117-A529-E86736074B64}">
      <dgm:prSet/>
      <dgm:spPr/>
      <dgm:t>
        <a:bodyPr/>
        <a:lstStyle/>
        <a:p>
          <a:endParaRPr lang="zh-CN" altLang="en-US"/>
        </a:p>
      </dgm:t>
    </dgm:pt>
    <dgm:pt modelId="{533F7F30-F7EC-4EF6-B055-08BE161C1312}">
      <dgm:prSet phldrT="[文本]"/>
      <dgm:spPr/>
      <dgm:t>
        <a:bodyPr/>
        <a:lstStyle/>
        <a:p>
          <a:r>
            <a:rPr lang="zh-CN" altLang="en-US" dirty="0"/>
            <a:t>全链路监控体系</a:t>
          </a:r>
        </a:p>
      </dgm:t>
    </dgm:pt>
    <dgm:pt modelId="{D381345B-AEAE-429E-AD79-B6CED1DCF831}" type="parTrans" cxnId="{651BEAB7-B123-472A-8E8B-2781C24CF826}">
      <dgm:prSet/>
      <dgm:spPr/>
      <dgm:t>
        <a:bodyPr/>
        <a:lstStyle/>
        <a:p>
          <a:endParaRPr lang="zh-CN" altLang="en-US"/>
        </a:p>
      </dgm:t>
    </dgm:pt>
    <dgm:pt modelId="{DAA706CD-6CE7-4E82-92F6-DD74359C4583}" type="sibTrans" cxnId="{651BEAB7-B123-472A-8E8B-2781C24CF826}">
      <dgm:prSet/>
      <dgm:spPr/>
      <dgm:t>
        <a:bodyPr/>
        <a:lstStyle/>
        <a:p>
          <a:endParaRPr lang="zh-CN" altLang="en-US"/>
        </a:p>
      </dgm:t>
    </dgm:pt>
    <dgm:pt modelId="{899C99FA-F32E-475C-8BF2-901EF5BA4DCF}">
      <dgm:prSet phldrT="[文本]"/>
      <dgm:spPr/>
      <dgm:t>
        <a:bodyPr/>
        <a:lstStyle/>
        <a:p>
          <a:r>
            <a:rPr lang="en-US" altLang="zh-CN" dirty="0"/>
            <a:t>zookeeper</a:t>
          </a:r>
          <a:r>
            <a:rPr lang="zh-CN" altLang="en-US" dirty="0"/>
            <a:t>、</a:t>
          </a:r>
          <a:r>
            <a:rPr lang="en-US" altLang="zh-CN" dirty="0" err="1"/>
            <a:t>kafka</a:t>
          </a:r>
          <a:r>
            <a:rPr lang="zh-CN" altLang="en-US" dirty="0"/>
            <a:t>、</a:t>
          </a:r>
          <a:r>
            <a:rPr lang="en-US" altLang="zh-CN" dirty="0" err="1"/>
            <a:t>hadoop</a:t>
          </a:r>
          <a:r>
            <a:rPr lang="zh-CN" altLang="en-US" dirty="0"/>
            <a:t>、</a:t>
          </a:r>
          <a:r>
            <a:rPr lang="en-US" altLang="zh-CN" dirty="0" err="1"/>
            <a:t>etcd</a:t>
          </a:r>
          <a:endParaRPr lang="zh-CN" altLang="en-US" dirty="0"/>
        </a:p>
      </dgm:t>
    </dgm:pt>
    <dgm:pt modelId="{88F24239-9484-4A72-95E7-66878BDE4392}" type="parTrans" cxnId="{CBBBDCB9-FBF0-46AC-9CC3-FECC15F5073F}">
      <dgm:prSet/>
      <dgm:spPr/>
      <dgm:t>
        <a:bodyPr/>
        <a:lstStyle/>
        <a:p>
          <a:endParaRPr lang="zh-CN" altLang="en-US"/>
        </a:p>
      </dgm:t>
    </dgm:pt>
    <dgm:pt modelId="{57FC89FC-952C-4C9B-A530-9F5890CBF416}" type="sibTrans" cxnId="{CBBBDCB9-FBF0-46AC-9CC3-FECC15F5073F}">
      <dgm:prSet/>
      <dgm:spPr/>
      <dgm:t>
        <a:bodyPr/>
        <a:lstStyle/>
        <a:p>
          <a:endParaRPr lang="zh-CN" altLang="en-US"/>
        </a:p>
      </dgm:t>
    </dgm:pt>
    <dgm:pt modelId="{1984987A-D171-4311-98AF-B8DA0C5C8183}">
      <dgm:prSet phldrT="[文本]"/>
      <dgm:spPr/>
      <dgm:t>
        <a:bodyPr/>
        <a:lstStyle/>
        <a:p>
          <a:r>
            <a:rPr lang="zh-CN" altLang="en-US" dirty="0"/>
            <a:t>纯协程化，全面移除同步阻塞、异步回调的支持</a:t>
          </a:r>
        </a:p>
      </dgm:t>
    </dgm:pt>
    <dgm:pt modelId="{AB213C3F-A9BE-4B79-8923-160E2010BE5A}" type="parTrans" cxnId="{6A22EC81-B29F-4EB5-AD76-9D75FAEB7960}">
      <dgm:prSet/>
      <dgm:spPr/>
      <dgm:t>
        <a:bodyPr/>
        <a:lstStyle/>
        <a:p>
          <a:endParaRPr lang="zh-CN" altLang="en-US"/>
        </a:p>
      </dgm:t>
    </dgm:pt>
    <dgm:pt modelId="{F8FA6987-893F-4FF4-A2FB-9C611146BDC3}" type="sibTrans" cxnId="{6A22EC81-B29F-4EB5-AD76-9D75FAEB7960}">
      <dgm:prSet/>
      <dgm:spPr/>
      <dgm:t>
        <a:bodyPr/>
        <a:lstStyle/>
        <a:p>
          <a:endParaRPr lang="zh-CN" altLang="en-US"/>
        </a:p>
      </dgm:t>
    </dgm:pt>
    <dgm:pt modelId="{496EDDCF-C292-49A3-9B43-3A221C4D1413}">
      <dgm:prSet phldrT="[文本]"/>
      <dgm:spPr/>
      <dgm:t>
        <a:bodyPr/>
        <a:lstStyle/>
        <a:p>
          <a:endParaRPr lang="zh-CN" altLang="en-US" dirty="0"/>
        </a:p>
      </dgm:t>
    </dgm:pt>
    <dgm:pt modelId="{0AFDDEF6-9548-4646-9025-B0B0ED0BDE03}" type="parTrans" cxnId="{B0C99DFF-EE96-4522-9AA2-2F3DCAA0917C}">
      <dgm:prSet/>
      <dgm:spPr/>
      <dgm:t>
        <a:bodyPr/>
        <a:lstStyle/>
        <a:p>
          <a:endParaRPr lang="zh-CN" altLang="en-US"/>
        </a:p>
      </dgm:t>
    </dgm:pt>
    <dgm:pt modelId="{9BC3AFF1-958F-406B-97E1-B52E2D2E9076}" type="sibTrans" cxnId="{B0C99DFF-EE96-4522-9AA2-2F3DCAA0917C}">
      <dgm:prSet/>
      <dgm:spPr/>
      <dgm:t>
        <a:bodyPr/>
        <a:lstStyle/>
        <a:p>
          <a:endParaRPr lang="zh-CN" altLang="en-US"/>
        </a:p>
      </dgm:t>
    </dgm:pt>
    <dgm:pt modelId="{4FD81B2F-4058-44CC-82C3-8EFEE35A3C25}">
      <dgm:prSet phldrT="[文本]"/>
      <dgm:spPr/>
      <dgm:t>
        <a:bodyPr/>
        <a:lstStyle/>
        <a:p>
          <a:r>
            <a:rPr lang="zh-CN" altLang="en-US" dirty="0"/>
            <a:t>分布式动态跟踪</a:t>
          </a:r>
        </a:p>
      </dgm:t>
    </dgm:pt>
    <dgm:pt modelId="{E360663F-9B69-4836-A6B4-60DF6349FEA9}" type="parTrans" cxnId="{D53BDF44-07B3-40BB-AC76-BFCB7F0082DB}">
      <dgm:prSet/>
      <dgm:spPr/>
      <dgm:t>
        <a:bodyPr/>
        <a:lstStyle/>
        <a:p>
          <a:endParaRPr lang="zh-CN" altLang="en-US"/>
        </a:p>
      </dgm:t>
    </dgm:pt>
    <dgm:pt modelId="{62CEE45A-7C8A-4D75-A095-60294CB560D8}" type="sibTrans" cxnId="{D53BDF44-07B3-40BB-AC76-BFCB7F0082DB}">
      <dgm:prSet/>
      <dgm:spPr/>
      <dgm:t>
        <a:bodyPr/>
        <a:lstStyle/>
        <a:p>
          <a:endParaRPr lang="zh-CN" altLang="en-US"/>
        </a:p>
      </dgm:t>
    </dgm:pt>
    <dgm:pt modelId="{DB28F500-8604-4E07-9614-18525E69CA60}">
      <dgm:prSet phldrT="[文本]"/>
      <dgm:spPr/>
      <dgm:t>
        <a:bodyPr/>
        <a:lstStyle/>
        <a:p>
          <a:r>
            <a:rPr lang="en-US" altLang="zh-CN" dirty="0"/>
            <a:t>IOT</a:t>
          </a:r>
          <a:r>
            <a:rPr lang="zh-CN" altLang="en-US" dirty="0"/>
            <a:t>基础通信框架</a:t>
          </a:r>
        </a:p>
      </dgm:t>
    </dgm:pt>
    <dgm:pt modelId="{0C7D58C4-8500-46FE-A6A1-F400C72A7889}" type="parTrans" cxnId="{0291CC5F-67DC-4550-A223-48619E6A4462}">
      <dgm:prSet/>
      <dgm:spPr/>
      <dgm:t>
        <a:bodyPr/>
        <a:lstStyle/>
        <a:p>
          <a:endParaRPr lang="zh-CN" altLang="en-US"/>
        </a:p>
      </dgm:t>
    </dgm:pt>
    <dgm:pt modelId="{9A1EA120-8282-4D58-AA6C-0F6153B897B0}" type="sibTrans" cxnId="{0291CC5F-67DC-4550-A223-48619E6A4462}">
      <dgm:prSet/>
      <dgm:spPr/>
      <dgm:t>
        <a:bodyPr/>
        <a:lstStyle/>
        <a:p>
          <a:endParaRPr lang="zh-CN" altLang="en-US"/>
        </a:p>
      </dgm:t>
    </dgm:pt>
    <dgm:pt modelId="{FEFBD3C5-8E64-4959-A00C-3C9F00BAB2D4}" type="pres">
      <dgm:prSet presAssocID="{7A79D90F-78F1-4DB9-8080-DC4C8151447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5296E7D8-BA7F-4062-A466-8A12350BB550}" type="pres">
      <dgm:prSet presAssocID="{7A79D90F-78F1-4DB9-8080-DC4C8151447D}" presName="children" presStyleCnt="0"/>
      <dgm:spPr/>
    </dgm:pt>
    <dgm:pt modelId="{F6A2B363-F9CB-4EFA-AB09-B3057AD530AE}" type="pres">
      <dgm:prSet presAssocID="{7A79D90F-78F1-4DB9-8080-DC4C8151447D}" presName="child1group" presStyleCnt="0"/>
      <dgm:spPr/>
    </dgm:pt>
    <dgm:pt modelId="{86432670-B6BD-4FB8-8ED6-11725144CD0F}" type="pres">
      <dgm:prSet presAssocID="{7A79D90F-78F1-4DB9-8080-DC4C8151447D}" presName="child1" presStyleLbl="bgAcc1" presStyleIdx="0" presStyleCnt="4"/>
      <dgm:spPr/>
    </dgm:pt>
    <dgm:pt modelId="{4E13D4EE-1BEB-4BEB-BC25-C71D17181D7C}" type="pres">
      <dgm:prSet presAssocID="{7A79D90F-78F1-4DB9-8080-DC4C8151447D}" presName="child1Text" presStyleLbl="bgAcc1" presStyleIdx="0" presStyleCnt="4">
        <dgm:presLayoutVars>
          <dgm:bulletEnabled val="1"/>
        </dgm:presLayoutVars>
      </dgm:prSet>
      <dgm:spPr/>
    </dgm:pt>
    <dgm:pt modelId="{2FBF84F5-FB83-477F-B48E-B3F1FA9E7727}" type="pres">
      <dgm:prSet presAssocID="{7A79D90F-78F1-4DB9-8080-DC4C8151447D}" presName="child2group" presStyleCnt="0"/>
      <dgm:spPr/>
    </dgm:pt>
    <dgm:pt modelId="{3FA863CF-4BCA-45EE-91B8-DF8DD50676D1}" type="pres">
      <dgm:prSet presAssocID="{7A79D90F-78F1-4DB9-8080-DC4C8151447D}" presName="child2" presStyleLbl="bgAcc1" presStyleIdx="1" presStyleCnt="4"/>
      <dgm:spPr/>
    </dgm:pt>
    <dgm:pt modelId="{7DBBE3A2-650E-4306-B818-A484E220569F}" type="pres">
      <dgm:prSet presAssocID="{7A79D90F-78F1-4DB9-8080-DC4C8151447D}" presName="child2Text" presStyleLbl="bgAcc1" presStyleIdx="1" presStyleCnt="4">
        <dgm:presLayoutVars>
          <dgm:bulletEnabled val="1"/>
        </dgm:presLayoutVars>
      </dgm:prSet>
      <dgm:spPr/>
    </dgm:pt>
    <dgm:pt modelId="{392D4F90-E6D1-4DE4-9418-201C7A9873DB}" type="pres">
      <dgm:prSet presAssocID="{7A79D90F-78F1-4DB9-8080-DC4C8151447D}" presName="child3group" presStyleCnt="0"/>
      <dgm:spPr/>
    </dgm:pt>
    <dgm:pt modelId="{BC269C0C-7FC2-4F75-A05E-88D4B60FF491}" type="pres">
      <dgm:prSet presAssocID="{7A79D90F-78F1-4DB9-8080-DC4C8151447D}" presName="child3" presStyleLbl="bgAcc1" presStyleIdx="2" presStyleCnt="4"/>
      <dgm:spPr/>
    </dgm:pt>
    <dgm:pt modelId="{0C2218BE-8569-43BC-855D-580C8BB9A4BE}" type="pres">
      <dgm:prSet presAssocID="{7A79D90F-78F1-4DB9-8080-DC4C8151447D}" presName="child3Text" presStyleLbl="bgAcc1" presStyleIdx="2" presStyleCnt="4">
        <dgm:presLayoutVars>
          <dgm:bulletEnabled val="1"/>
        </dgm:presLayoutVars>
      </dgm:prSet>
      <dgm:spPr/>
    </dgm:pt>
    <dgm:pt modelId="{8B95469E-0FB3-4274-9F12-691989805ABF}" type="pres">
      <dgm:prSet presAssocID="{7A79D90F-78F1-4DB9-8080-DC4C8151447D}" presName="child4group" presStyleCnt="0"/>
      <dgm:spPr/>
    </dgm:pt>
    <dgm:pt modelId="{0A33D26C-EF16-4883-B12F-C00E4ADD8607}" type="pres">
      <dgm:prSet presAssocID="{7A79D90F-78F1-4DB9-8080-DC4C8151447D}" presName="child4" presStyleLbl="bgAcc1" presStyleIdx="3" presStyleCnt="4"/>
      <dgm:spPr/>
    </dgm:pt>
    <dgm:pt modelId="{AD191672-869E-42A7-A01A-73F6DC2F14A0}" type="pres">
      <dgm:prSet presAssocID="{7A79D90F-78F1-4DB9-8080-DC4C8151447D}" presName="child4Text" presStyleLbl="bgAcc1" presStyleIdx="3" presStyleCnt="4">
        <dgm:presLayoutVars>
          <dgm:bulletEnabled val="1"/>
        </dgm:presLayoutVars>
      </dgm:prSet>
      <dgm:spPr/>
    </dgm:pt>
    <dgm:pt modelId="{AA1E5255-29A7-40EE-8DC3-C8BE229DFD4C}" type="pres">
      <dgm:prSet presAssocID="{7A79D90F-78F1-4DB9-8080-DC4C8151447D}" presName="childPlaceholder" presStyleCnt="0"/>
      <dgm:spPr/>
    </dgm:pt>
    <dgm:pt modelId="{DB19B8E3-0500-4569-AA71-1ACFC4F7BB96}" type="pres">
      <dgm:prSet presAssocID="{7A79D90F-78F1-4DB9-8080-DC4C8151447D}" presName="circle" presStyleCnt="0"/>
      <dgm:spPr/>
    </dgm:pt>
    <dgm:pt modelId="{0833E31E-BCCD-4F97-9B3B-BC2B2EBCA044}" type="pres">
      <dgm:prSet presAssocID="{7A79D90F-78F1-4DB9-8080-DC4C8151447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A0988DA5-ACD2-40AB-82CE-10CC9C7E8B05}" type="pres">
      <dgm:prSet presAssocID="{7A79D90F-78F1-4DB9-8080-DC4C8151447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2BCFD6D7-A25E-4BE0-8C5F-7575D154D0F2}" type="pres">
      <dgm:prSet presAssocID="{7A79D90F-78F1-4DB9-8080-DC4C8151447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503165AE-C465-4A3A-80EB-00395391FB51}" type="pres">
      <dgm:prSet presAssocID="{7A79D90F-78F1-4DB9-8080-DC4C8151447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F5FDEF95-12A6-4E64-B966-85B12CD5DFB8}" type="pres">
      <dgm:prSet presAssocID="{7A79D90F-78F1-4DB9-8080-DC4C8151447D}" presName="quadrantPlaceholder" presStyleCnt="0"/>
      <dgm:spPr/>
    </dgm:pt>
    <dgm:pt modelId="{9D867952-9937-48DF-892B-9077A1949391}" type="pres">
      <dgm:prSet presAssocID="{7A79D90F-78F1-4DB9-8080-DC4C8151447D}" presName="center1" presStyleLbl="fgShp" presStyleIdx="0" presStyleCnt="2"/>
      <dgm:spPr/>
    </dgm:pt>
    <dgm:pt modelId="{8E926D32-73A7-4E99-A883-B580F3C78095}" type="pres">
      <dgm:prSet presAssocID="{7A79D90F-78F1-4DB9-8080-DC4C8151447D}" presName="center2" presStyleLbl="fgShp" presStyleIdx="1" presStyleCnt="2"/>
      <dgm:spPr/>
    </dgm:pt>
  </dgm:ptLst>
  <dgm:cxnLst>
    <dgm:cxn modelId="{16DF8D01-3935-4B25-BA24-66291AAE69BE}" srcId="{7A79D90F-78F1-4DB9-8080-DC4C8151447D}" destId="{43C23B34-108A-446D-A82A-E4796BAD56BC}" srcOrd="0" destOrd="0" parTransId="{A2066DBE-AAAD-4BB6-8DFE-16CC778511C9}" sibTransId="{58B0C67F-DBFE-4E7E-A56C-91268C48407B}"/>
    <dgm:cxn modelId="{D910300B-4132-444F-94B5-4110E2FB8EC4}" srcId="{7A79D90F-78F1-4DB9-8080-DC4C8151447D}" destId="{5F9805ED-70B4-4E58-A19E-3623A012DE69}" srcOrd="1" destOrd="0" parTransId="{3A5B0B27-2001-41FD-A78C-8FC9FC6F8B45}" sibTransId="{88313DD2-43AE-4B4B-B42A-6DAD0E438F69}"/>
    <dgm:cxn modelId="{611B6C12-4DD8-4B61-B7DD-9B065C293782}" type="presOf" srcId="{19A5A75E-58A7-44B4-876B-F0A99E1C3DC0}" destId="{4E13D4EE-1BEB-4BEB-BC25-C71D17181D7C}" srcOrd="1" destOrd="0" presId="urn:microsoft.com/office/officeart/2005/8/layout/cycle4"/>
    <dgm:cxn modelId="{1BC4A928-99E8-47ED-A905-096138BE1DAF}" type="presOf" srcId="{DB28F500-8604-4E07-9614-18525E69CA60}" destId="{0C2218BE-8569-43BC-855D-580C8BB9A4BE}" srcOrd="1" destOrd="1" presId="urn:microsoft.com/office/officeart/2005/8/layout/cycle4"/>
    <dgm:cxn modelId="{4D6EC229-8046-45B8-A06C-929A40DE03B3}" srcId="{5F9805ED-70B4-4E58-A19E-3623A012DE69}" destId="{DF7FB276-9711-4231-8D21-F878252979EB}" srcOrd="0" destOrd="0" parTransId="{457F4B45-1F18-485E-A3EE-F4AE1A40B20E}" sibTransId="{30EA4076-E6F9-4C5A-9104-C534FAE432BD}"/>
    <dgm:cxn modelId="{C0EC1F3A-DB6B-49C5-906D-0994D101BE9D}" type="presOf" srcId="{65DE61AE-2CBE-42B0-9BF1-52095DFB36F8}" destId="{0C2218BE-8569-43BC-855D-580C8BB9A4BE}" srcOrd="1" destOrd="0" presId="urn:microsoft.com/office/officeart/2005/8/layout/cycle4"/>
    <dgm:cxn modelId="{D8CD033E-08D2-431B-AEB1-3C3DB4169646}" type="presOf" srcId="{899C99FA-F32E-475C-8BF2-901EF5BA4DCF}" destId="{7DBBE3A2-650E-4306-B818-A484E220569F}" srcOrd="1" destOrd="1" presId="urn:microsoft.com/office/officeart/2005/8/layout/cycle4"/>
    <dgm:cxn modelId="{27AF7340-A1DE-4F51-A3D6-1F889C0DB86C}" type="presOf" srcId="{DF7FB276-9711-4231-8D21-F878252979EB}" destId="{7DBBE3A2-650E-4306-B818-A484E220569F}" srcOrd="1" destOrd="0" presId="urn:microsoft.com/office/officeart/2005/8/layout/cycle4"/>
    <dgm:cxn modelId="{476C7F40-802A-4BD4-92DF-BCCF55BAF968}" type="presOf" srcId="{1984987A-D171-4311-98AF-B8DA0C5C8183}" destId="{86432670-B6BD-4FB8-8ED6-11725144CD0F}" srcOrd="0" destOrd="1" presId="urn:microsoft.com/office/officeart/2005/8/layout/cycle4"/>
    <dgm:cxn modelId="{0291CC5F-67DC-4550-A223-48619E6A4462}" srcId="{F19AF950-A5E8-4E41-BB91-1B6080D77B91}" destId="{DB28F500-8604-4E07-9614-18525E69CA60}" srcOrd="1" destOrd="0" parTransId="{0C7D58C4-8500-46FE-A6A1-F400C72A7889}" sibTransId="{9A1EA120-8282-4D58-AA6C-0F6153B897B0}"/>
    <dgm:cxn modelId="{14F53041-4602-4117-A529-E86736074B64}" srcId="{7A79D90F-78F1-4DB9-8080-DC4C8151447D}" destId="{20A5DB3F-746D-497D-8650-DB82C41C2B39}" srcOrd="3" destOrd="0" parTransId="{A7E4A37D-6FC7-4747-8E70-9768E198FD21}" sibTransId="{A95844A5-EE9C-478E-A23E-937BB7495121}"/>
    <dgm:cxn modelId="{D53BDF44-07B3-40BB-AC76-BFCB7F0082DB}" srcId="{20A5DB3F-746D-497D-8650-DB82C41C2B39}" destId="{4FD81B2F-4058-44CC-82C3-8EFEE35A3C25}" srcOrd="1" destOrd="0" parTransId="{E360663F-9B69-4836-A6B4-60DF6349FEA9}" sibTransId="{62CEE45A-7C8A-4D75-A095-60294CB560D8}"/>
    <dgm:cxn modelId="{7335F244-95F1-4131-BD09-47DF2894D6B2}" type="presOf" srcId="{496EDDCF-C292-49A3-9B43-3A221C4D1413}" destId="{AD191672-869E-42A7-A01A-73F6DC2F14A0}" srcOrd="1" destOrd="2" presId="urn:microsoft.com/office/officeart/2005/8/layout/cycle4"/>
    <dgm:cxn modelId="{43A00067-E4CF-4214-8825-E2EF619255B0}" type="presOf" srcId="{899C99FA-F32E-475C-8BF2-901EF5BA4DCF}" destId="{3FA863CF-4BCA-45EE-91B8-DF8DD50676D1}" srcOrd="0" destOrd="1" presId="urn:microsoft.com/office/officeart/2005/8/layout/cycle4"/>
    <dgm:cxn modelId="{FFF89E67-26AF-43B7-B590-F3E49CEB2B84}" type="presOf" srcId="{DF7FB276-9711-4231-8D21-F878252979EB}" destId="{3FA863CF-4BCA-45EE-91B8-DF8DD50676D1}" srcOrd="0" destOrd="0" presId="urn:microsoft.com/office/officeart/2005/8/layout/cycle4"/>
    <dgm:cxn modelId="{B410D74C-43F2-4DFB-83C4-2918B3268D70}" type="presOf" srcId="{533F7F30-F7EC-4EF6-B055-08BE161C1312}" destId="{AD191672-869E-42A7-A01A-73F6DC2F14A0}" srcOrd="1" destOrd="0" presId="urn:microsoft.com/office/officeart/2005/8/layout/cycle4"/>
    <dgm:cxn modelId="{77C87A6F-B921-4022-8265-B164277039AC}" type="presOf" srcId="{DB28F500-8604-4E07-9614-18525E69CA60}" destId="{BC269C0C-7FC2-4F75-A05E-88D4B60FF491}" srcOrd="0" destOrd="1" presId="urn:microsoft.com/office/officeart/2005/8/layout/cycle4"/>
    <dgm:cxn modelId="{B10A6670-87DD-40F7-960B-6B207BF75ED2}" type="presOf" srcId="{4FD81B2F-4058-44CC-82C3-8EFEE35A3C25}" destId="{AD191672-869E-42A7-A01A-73F6DC2F14A0}" srcOrd="1" destOrd="1" presId="urn:microsoft.com/office/officeart/2005/8/layout/cycle4"/>
    <dgm:cxn modelId="{3C677750-05C9-4450-9222-13699B1B9509}" srcId="{F19AF950-A5E8-4E41-BB91-1B6080D77B91}" destId="{65DE61AE-2CBE-42B0-9BF1-52095DFB36F8}" srcOrd="0" destOrd="0" parTransId="{0942CD9F-2BAF-473E-AFE9-230DB2C237E4}" sibTransId="{EA70C822-7557-430C-AE8A-A0D68591DE6A}"/>
    <dgm:cxn modelId="{883A7F81-C589-4021-A107-5AF23D2AE240}" type="presOf" srcId="{19A5A75E-58A7-44B4-876B-F0A99E1C3DC0}" destId="{86432670-B6BD-4FB8-8ED6-11725144CD0F}" srcOrd="0" destOrd="0" presId="urn:microsoft.com/office/officeart/2005/8/layout/cycle4"/>
    <dgm:cxn modelId="{6A22EC81-B29F-4EB5-AD76-9D75FAEB7960}" srcId="{43C23B34-108A-446D-A82A-E4796BAD56BC}" destId="{1984987A-D171-4311-98AF-B8DA0C5C8183}" srcOrd="1" destOrd="0" parTransId="{AB213C3F-A9BE-4B79-8923-160E2010BE5A}" sibTransId="{F8FA6987-893F-4FF4-A2FB-9C611146BDC3}"/>
    <dgm:cxn modelId="{C79BA589-06FF-4084-8794-4D76A66C2920}" type="presOf" srcId="{43C23B34-108A-446D-A82A-E4796BAD56BC}" destId="{0833E31E-BCCD-4F97-9B3B-BC2B2EBCA044}" srcOrd="0" destOrd="0" presId="urn:microsoft.com/office/officeart/2005/8/layout/cycle4"/>
    <dgm:cxn modelId="{1AB8FAA8-E860-4A91-94EE-E6D677887969}" type="presOf" srcId="{20A5DB3F-746D-497D-8650-DB82C41C2B39}" destId="{503165AE-C465-4A3A-80EB-00395391FB51}" srcOrd="0" destOrd="0" presId="urn:microsoft.com/office/officeart/2005/8/layout/cycle4"/>
    <dgm:cxn modelId="{651BEAB7-B123-472A-8E8B-2781C24CF826}" srcId="{20A5DB3F-746D-497D-8650-DB82C41C2B39}" destId="{533F7F30-F7EC-4EF6-B055-08BE161C1312}" srcOrd="0" destOrd="0" parTransId="{D381345B-AEAE-429E-AD79-B6CED1DCF831}" sibTransId="{DAA706CD-6CE7-4E82-92F6-DD74359C4583}"/>
    <dgm:cxn modelId="{CBBBDCB9-FBF0-46AC-9CC3-FECC15F5073F}" srcId="{5F9805ED-70B4-4E58-A19E-3623A012DE69}" destId="{899C99FA-F32E-475C-8BF2-901EF5BA4DCF}" srcOrd="1" destOrd="0" parTransId="{88F24239-9484-4A72-95E7-66878BDE4392}" sibTransId="{57FC89FC-952C-4C9B-A530-9F5890CBF416}"/>
    <dgm:cxn modelId="{6326E5C0-E746-42C4-9207-10E426A57A1F}" type="presOf" srcId="{65DE61AE-2CBE-42B0-9BF1-52095DFB36F8}" destId="{BC269C0C-7FC2-4F75-A05E-88D4B60FF491}" srcOrd="0" destOrd="0" presId="urn:microsoft.com/office/officeart/2005/8/layout/cycle4"/>
    <dgm:cxn modelId="{D32CA7C8-5D2E-4F89-8445-FA1057BCDDFB}" type="presOf" srcId="{7A79D90F-78F1-4DB9-8080-DC4C8151447D}" destId="{FEFBD3C5-8E64-4959-A00C-3C9F00BAB2D4}" srcOrd="0" destOrd="0" presId="urn:microsoft.com/office/officeart/2005/8/layout/cycle4"/>
    <dgm:cxn modelId="{46EA72C9-4A36-4E54-9AF1-7DB8A57CA091}" srcId="{43C23B34-108A-446D-A82A-E4796BAD56BC}" destId="{19A5A75E-58A7-44B4-876B-F0A99E1C3DC0}" srcOrd="0" destOrd="0" parTransId="{5846CF5B-2E40-4DDF-9251-98F73CBEDC95}" sibTransId="{36E9646D-C15C-4BA4-97E3-077091CCA6AF}"/>
    <dgm:cxn modelId="{6A60D4CD-6000-4BFA-A37C-145B173C6A35}" type="presOf" srcId="{5F9805ED-70B4-4E58-A19E-3623A012DE69}" destId="{A0988DA5-ACD2-40AB-82CE-10CC9C7E8B05}" srcOrd="0" destOrd="0" presId="urn:microsoft.com/office/officeart/2005/8/layout/cycle4"/>
    <dgm:cxn modelId="{50A3FACD-8F74-4E1E-A914-29302051424E}" type="presOf" srcId="{533F7F30-F7EC-4EF6-B055-08BE161C1312}" destId="{0A33D26C-EF16-4883-B12F-C00E4ADD8607}" srcOrd="0" destOrd="0" presId="urn:microsoft.com/office/officeart/2005/8/layout/cycle4"/>
    <dgm:cxn modelId="{F3685DD3-CEF7-410A-AA00-6375FCCE502C}" srcId="{7A79D90F-78F1-4DB9-8080-DC4C8151447D}" destId="{F19AF950-A5E8-4E41-BB91-1B6080D77B91}" srcOrd="2" destOrd="0" parTransId="{A090313F-153B-4800-A226-CCB9D373DCA1}" sibTransId="{72347260-E87D-4DAE-A3C4-FB6C7108E205}"/>
    <dgm:cxn modelId="{CF0502DA-D420-4850-84BC-6A1E1205A384}" type="presOf" srcId="{F19AF950-A5E8-4E41-BB91-1B6080D77B91}" destId="{2BCFD6D7-A25E-4BE0-8C5F-7575D154D0F2}" srcOrd="0" destOrd="0" presId="urn:microsoft.com/office/officeart/2005/8/layout/cycle4"/>
    <dgm:cxn modelId="{1CAF78F7-3C87-4668-B2D9-48C7ED541C22}" type="presOf" srcId="{496EDDCF-C292-49A3-9B43-3A221C4D1413}" destId="{0A33D26C-EF16-4883-B12F-C00E4ADD8607}" srcOrd="0" destOrd="2" presId="urn:microsoft.com/office/officeart/2005/8/layout/cycle4"/>
    <dgm:cxn modelId="{2F83D8F9-FF13-49E1-BD8F-6AA724226609}" type="presOf" srcId="{4FD81B2F-4058-44CC-82C3-8EFEE35A3C25}" destId="{0A33D26C-EF16-4883-B12F-C00E4ADD8607}" srcOrd="0" destOrd="1" presId="urn:microsoft.com/office/officeart/2005/8/layout/cycle4"/>
    <dgm:cxn modelId="{C626DBFA-BCAF-4466-8671-2818B96CCE70}" type="presOf" srcId="{1984987A-D171-4311-98AF-B8DA0C5C8183}" destId="{4E13D4EE-1BEB-4BEB-BC25-C71D17181D7C}" srcOrd="1" destOrd="1" presId="urn:microsoft.com/office/officeart/2005/8/layout/cycle4"/>
    <dgm:cxn modelId="{B0C99DFF-EE96-4522-9AA2-2F3DCAA0917C}" srcId="{20A5DB3F-746D-497D-8650-DB82C41C2B39}" destId="{496EDDCF-C292-49A3-9B43-3A221C4D1413}" srcOrd="2" destOrd="0" parTransId="{0AFDDEF6-9548-4646-9025-B0B0ED0BDE03}" sibTransId="{9BC3AFF1-958F-406B-97E1-B52E2D2E9076}"/>
    <dgm:cxn modelId="{67F7F967-CE11-4BED-954D-5FC2B9E6AD8E}" type="presParOf" srcId="{FEFBD3C5-8E64-4959-A00C-3C9F00BAB2D4}" destId="{5296E7D8-BA7F-4062-A466-8A12350BB550}" srcOrd="0" destOrd="0" presId="urn:microsoft.com/office/officeart/2005/8/layout/cycle4"/>
    <dgm:cxn modelId="{1A5A29A9-C290-4682-9199-BEF8D1C8F76B}" type="presParOf" srcId="{5296E7D8-BA7F-4062-A466-8A12350BB550}" destId="{F6A2B363-F9CB-4EFA-AB09-B3057AD530AE}" srcOrd="0" destOrd="0" presId="urn:microsoft.com/office/officeart/2005/8/layout/cycle4"/>
    <dgm:cxn modelId="{EBE8C5F0-E650-4FED-A302-1A97149EC2C4}" type="presParOf" srcId="{F6A2B363-F9CB-4EFA-AB09-B3057AD530AE}" destId="{86432670-B6BD-4FB8-8ED6-11725144CD0F}" srcOrd="0" destOrd="0" presId="urn:microsoft.com/office/officeart/2005/8/layout/cycle4"/>
    <dgm:cxn modelId="{BFD598EA-D0BE-418D-8E12-0CD4FDD2B3AD}" type="presParOf" srcId="{F6A2B363-F9CB-4EFA-AB09-B3057AD530AE}" destId="{4E13D4EE-1BEB-4BEB-BC25-C71D17181D7C}" srcOrd="1" destOrd="0" presId="urn:microsoft.com/office/officeart/2005/8/layout/cycle4"/>
    <dgm:cxn modelId="{9A63748D-BDD6-4638-B663-18108F49146B}" type="presParOf" srcId="{5296E7D8-BA7F-4062-A466-8A12350BB550}" destId="{2FBF84F5-FB83-477F-B48E-B3F1FA9E7727}" srcOrd="1" destOrd="0" presId="urn:microsoft.com/office/officeart/2005/8/layout/cycle4"/>
    <dgm:cxn modelId="{0B44748E-9957-4052-909F-D4F3984B47BC}" type="presParOf" srcId="{2FBF84F5-FB83-477F-B48E-B3F1FA9E7727}" destId="{3FA863CF-4BCA-45EE-91B8-DF8DD50676D1}" srcOrd="0" destOrd="0" presId="urn:microsoft.com/office/officeart/2005/8/layout/cycle4"/>
    <dgm:cxn modelId="{59758024-80CA-4C4E-B45D-040D382934B6}" type="presParOf" srcId="{2FBF84F5-FB83-477F-B48E-B3F1FA9E7727}" destId="{7DBBE3A2-650E-4306-B818-A484E220569F}" srcOrd="1" destOrd="0" presId="urn:microsoft.com/office/officeart/2005/8/layout/cycle4"/>
    <dgm:cxn modelId="{E953F1E4-0272-488C-8567-04AA45D411D5}" type="presParOf" srcId="{5296E7D8-BA7F-4062-A466-8A12350BB550}" destId="{392D4F90-E6D1-4DE4-9418-201C7A9873DB}" srcOrd="2" destOrd="0" presId="urn:microsoft.com/office/officeart/2005/8/layout/cycle4"/>
    <dgm:cxn modelId="{4F2BE1AF-6D37-4A10-859B-80914B9F2AFF}" type="presParOf" srcId="{392D4F90-E6D1-4DE4-9418-201C7A9873DB}" destId="{BC269C0C-7FC2-4F75-A05E-88D4B60FF491}" srcOrd="0" destOrd="0" presId="urn:microsoft.com/office/officeart/2005/8/layout/cycle4"/>
    <dgm:cxn modelId="{267844C1-8B32-489E-A62E-8B062B6D116E}" type="presParOf" srcId="{392D4F90-E6D1-4DE4-9418-201C7A9873DB}" destId="{0C2218BE-8569-43BC-855D-580C8BB9A4BE}" srcOrd="1" destOrd="0" presId="urn:microsoft.com/office/officeart/2005/8/layout/cycle4"/>
    <dgm:cxn modelId="{C3440647-3F72-4B7D-9271-2C0C9CC4F582}" type="presParOf" srcId="{5296E7D8-BA7F-4062-A466-8A12350BB550}" destId="{8B95469E-0FB3-4274-9F12-691989805ABF}" srcOrd="3" destOrd="0" presId="urn:microsoft.com/office/officeart/2005/8/layout/cycle4"/>
    <dgm:cxn modelId="{28DCC6E6-1318-4ED0-AC2B-0A1995BA3BA6}" type="presParOf" srcId="{8B95469E-0FB3-4274-9F12-691989805ABF}" destId="{0A33D26C-EF16-4883-B12F-C00E4ADD8607}" srcOrd="0" destOrd="0" presId="urn:microsoft.com/office/officeart/2005/8/layout/cycle4"/>
    <dgm:cxn modelId="{4DB0E614-1895-43DA-933D-1979E6F3EF15}" type="presParOf" srcId="{8B95469E-0FB3-4274-9F12-691989805ABF}" destId="{AD191672-869E-42A7-A01A-73F6DC2F14A0}" srcOrd="1" destOrd="0" presId="urn:microsoft.com/office/officeart/2005/8/layout/cycle4"/>
    <dgm:cxn modelId="{2296AFFD-47D9-4704-B58D-596001F214D2}" type="presParOf" srcId="{5296E7D8-BA7F-4062-A466-8A12350BB550}" destId="{AA1E5255-29A7-40EE-8DC3-C8BE229DFD4C}" srcOrd="4" destOrd="0" presId="urn:microsoft.com/office/officeart/2005/8/layout/cycle4"/>
    <dgm:cxn modelId="{CF0718BA-3967-4386-ACE6-80BD146D54F1}" type="presParOf" srcId="{FEFBD3C5-8E64-4959-A00C-3C9F00BAB2D4}" destId="{DB19B8E3-0500-4569-AA71-1ACFC4F7BB96}" srcOrd="1" destOrd="0" presId="urn:microsoft.com/office/officeart/2005/8/layout/cycle4"/>
    <dgm:cxn modelId="{925556C9-9F06-48F2-BFAD-DCFA34C3FAA9}" type="presParOf" srcId="{DB19B8E3-0500-4569-AA71-1ACFC4F7BB96}" destId="{0833E31E-BCCD-4F97-9B3B-BC2B2EBCA044}" srcOrd="0" destOrd="0" presId="urn:microsoft.com/office/officeart/2005/8/layout/cycle4"/>
    <dgm:cxn modelId="{9F356384-2708-448D-B6DF-DACAE4ED7D93}" type="presParOf" srcId="{DB19B8E3-0500-4569-AA71-1ACFC4F7BB96}" destId="{A0988DA5-ACD2-40AB-82CE-10CC9C7E8B05}" srcOrd="1" destOrd="0" presId="urn:microsoft.com/office/officeart/2005/8/layout/cycle4"/>
    <dgm:cxn modelId="{509B7DA1-61F4-4BC7-B943-04F36DDE099B}" type="presParOf" srcId="{DB19B8E3-0500-4569-AA71-1ACFC4F7BB96}" destId="{2BCFD6D7-A25E-4BE0-8C5F-7575D154D0F2}" srcOrd="2" destOrd="0" presId="urn:microsoft.com/office/officeart/2005/8/layout/cycle4"/>
    <dgm:cxn modelId="{8D327330-788A-441B-AAAC-601E4D61C75F}" type="presParOf" srcId="{DB19B8E3-0500-4569-AA71-1ACFC4F7BB96}" destId="{503165AE-C465-4A3A-80EB-00395391FB51}" srcOrd="3" destOrd="0" presId="urn:microsoft.com/office/officeart/2005/8/layout/cycle4"/>
    <dgm:cxn modelId="{A5C27F33-94AB-4EFD-A985-F2ECF03A6D55}" type="presParOf" srcId="{DB19B8E3-0500-4569-AA71-1ACFC4F7BB96}" destId="{F5FDEF95-12A6-4E64-B966-85B12CD5DFB8}" srcOrd="4" destOrd="0" presId="urn:microsoft.com/office/officeart/2005/8/layout/cycle4"/>
    <dgm:cxn modelId="{40B3DF6D-84AC-44C0-8386-E200BD33D5DA}" type="presParOf" srcId="{FEFBD3C5-8E64-4959-A00C-3C9F00BAB2D4}" destId="{9D867952-9937-48DF-892B-9077A1949391}" srcOrd="2" destOrd="0" presId="urn:microsoft.com/office/officeart/2005/8/layout/cycle4"/>
    <dgm:cxn modelId="{DE057918-A112-455E-80CE-81B0CC90B809}" type="presParOf" srcId="{FEFBD3C5-8E64-4959-A00C-3C9F00BAB2D4}" destId="{8E926D32-73A7-4E99-A883-B580F3C78095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73430-CE7A-44C7-B301-E195ABAC152B}">
      <dsp:nvSpPr>
        <dsp:cNvPr id="0" name=""/>
        <dsp:cNvSpPr/>
      </dsp:nvSpPr>
      <dsp:spPr>
        <a:xfrm>
          <a:off x="3744416" y="0"/>
          <a:ext cx="5616624" cy="1507667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并发能力极强，每秒可并发数万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数十万请求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可最大化利用服务器带宽</a:t>
          </a:r>
        </a:p>
      </dsp:txBody>
      <dsp:txXfrm>
        <a:off x="3744416" y="188458"/>
        <a:ext cx="5051249" cy="1130751"/>
      </dsp:txXfrm>
    </dsp:sp>
    <dsp:sp modelId="{CBF70D8A-7442-480B-8461-A61D7B15E279}">
      <dsp:nvSpPr>
        <dsp:cNvPr id="0" name=""/>
        <dsp:cNvSpPr/>
      </dsp:nvSpPr>
      <dsp:spPr>
        <a:xfrm>
          <a:off x="0" y="0"/>
          <a:ext cx="3744416" cy="150766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爬虫</a:t>
          </a:r>
        </a:p>
      </dsp:txBody>
      <dsp:txXfrm>
        <a:off x="73598" y="73598"/>
        <a:ext cx="3597220" cy="1360471"/>
      </dsp:txXfrm>
    </dsp:sp>
    <dsp:sp modelId="{69357FF3-1FA5-4C6D-99EC-78E65C83AF66}">
      <dsp:nvSpPr>
        <dsp:cNvPr id="0" name=""/>
        <dsp:cNvSpPr/>
      </dsp:nvSpPr>
      <dsp:spPr>
        <a:xfrm>
          <a:off x="3744416" y="1658434"/>
          <a:ext cx="5616624" cy="1507667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应对高并发请求，如秒杀服务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包容慢速服务</a:t>
          </a:r>
        </a:p>
      </dsp:txBody>
      <dsp:txXfrm>
        <a:off x="3744416" y="1846892"/>
        <a:ext cx="5051249" cy="1130751"/>
      </dsp:txXfrm>
    </dsp:sp>
    <dsp:sp modelId="{98F9382D-F26D-412D-8857-6F16B65A6384}">
      <dsp:nvSpPr>
        <dsp:cNvPr id="0" name=""/>
        <dsp:cNvSpPr/>
      </dsp:nvSpPr>
      <dsp:spPr>
        <a:xfrm>
          <a:off x="0" y="1658434"/>
          <a:ext cx="3744416" cy="150766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HTTP/RPC</a:t>
          </a:r>
          <a:endParaRPr lang="zh-CN" altLang="en-US" sz="4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3598" y="1732032"/>
        <a:ext cx="3597220" cy="1360471"/>
      </dsp:txXfrm>
    </dsp:sp>
    <dsp:sp modelId="{294FE841-3DB7-4E5E-96F0-AC2525772715}">
      <dsp:nvSpPr>
        <dsp:cNvPr id="0" name=""/>
        <dsp:cNvSpPr/>
      </dsp:nvSpPr>
      <dsp:spPr>
        <a:xfrm>
          <a:off x="3744416" y="3316868"/>
          <a:ext cx="5616624" cy="1507667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更灵活地的并发编程方式，游戏、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IM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、物联网、消息服务器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无阻塞，保证消息处理的实时性</a:t>
          </a:r>
        </a:p>
      </dsp:txBody>
      <dsp:txXfrm>
        <a:off x="3744416" y="3505326"/>
        <a:ext cx="5051249" cy="1130751"/>
      </dsp:txXfrm>
    </dsp:sp>
    <dsp:sp modelId="{49E2CCE4-5FB4-4C41-A1B3-011C54B109EF}">
      <dsp:nvSpPr>
        <dsp:cNvPr id="0" name=""/>
        <dsp:cNvSpPr/>
      </dsp:nvSpPr>
      <dsp:spPr>
        <a:xfrm>
          <a:off x="0" y="3316868"/>
          <a:ext cx="3744416" cy="150766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即时通信</a:t>
          </a:r>
        </a:p>
      </dsp:txBody>
      <dsp:txXfrm>
        <a:off x="73598" y="3390466"/>
        <a:ext cx="3597220" cy="13604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69C0C-7FC2-4F75-A05E-88D4B60FF491}">
      <dsp:nvSpPr>
        <dsp:cNvPr id="0" name=""/>
        <dsp:cNvSpPr/>
      </dsp:nvSpPr>
      <dsp:spPr>
        <a:xfrm>
          <a:off x="6551287" y="3917235"/>
          <a:ext cx="2845756" cy="18434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MQTT</a:t>
          </a:r>
          <a:r>
            <a:rPr lang="zh-CN" altLang="en-US" sz="1400" kern="1200" dirty="0"/>
            <a:t>等</a:t>
          </a:r>
          <a:r>
            <a:rPr lang="en-US" altLang="zh-CN" sz="1400" kern="1200" dirty="0"/>
            <a:t>IOT</a:t>
          </a:r>
          <a:r>
            <a:rPr lang="zh-CN" altLang="en-US" sz="1400" kern="1200" dirty="0"/>
            <a:t>协议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IOT</a:t>
          </a:r>
          <a:r>
            <a:rPr lang="zh-CN" altLang="en-US" sz="1400" kern="1200" dirty="0"/>
            <a:t>基础通信框架</a:t>
          </a:r>
        </a:p>
      </dsp:txBody>
      <dsp:txXfrm>
        <a:off x="7445508" y="4418580"/>
        <a:ext cx="1911041" cy="1301565"/>
      </dsp:txXfrm>
    </dsp:sp>
    <dsp:sp modelId="{0A33D26C-EF16-4883-B12F-C00E4ADD8607}">
      <dsp:nvSpPr>
        <dsp:cNvPr id="0" name=""/>
        <dsp:cNvSpPr/>
      </dsp:nvSpPr>
      <dsp:spPr>
        <a:xfrm>
          <a:off x="1908211" y="3917235"/>
          <a:ext cx="2845756" cy="18434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全链路监控体系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分布式动态跟踪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400" kern="1200" dirty="0"/>
        </a:p>
      </dsp:txBody>
      <dsp:txXfrm>
        <a:off x="1948705" y="4418580"/>
        <a:ext cx="1911041" cy="1301565"/>
      </dsp:txXfrm>
    </dsp:sp>
    <dsp:sp modelId="{3FA863CF-4BCA-45EE-91B8-DF8DD50676D1}">
      <dsp:nvSpPr>
        <dsp:cNvPr id="0" name=""/>
        <dsp:cNvSpPr/>
      </dsp:nvSpPr>
      <dsp:spPr>
        <a:xfrm>
          <a:off x="6551287" y="0"/>
          <a:ext cx="2845756" cy="18434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组件化，提供各种分布式组件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zookeeper</a:t>
          </a:r>
          <a:r>
            <a:rPr lang="zh-CN" altLang="en-US" sz="1400" kern="1200" dirty="0"/>
            <a:t>、</a:t>
          </a:r>
          <a:r>
            <a:rPr lang="en-US" altLang="zh-CN" sz="1400" kern="1200" dirty="0" err="1"/>
            <a:t>kafka</a:t>
          </a:r>
          <a:r>
            <a:rPr lang="zh-CN" altLang="en-US" sz="1400" kern="1200" dirty="0"/>
            <a:t>、</a:t>
          </a:r>
          <a:r>
            <a:rPr lang="en-US" altLang="zh-CN" sz="1400" kern="1200" dirty="0" err="1"/>
            <a:t>hadoop</a:t>
          </a:r>
          <a:r>
            <a:rPr lang="zh-CN" altLang="en-US" sz="1400" kern="1200" dirty="0"/>
            <a:t>、</a:t>
          </a:r>
          <a:r>
            <a:rPr lang="en-US" altLang="zh-CN" sz="1400" kern="1200" dirty="0" err="1"/>
            <a:t>etcd</a:t>
          </a:r>
          <a:endParaRPr lang="zh-CN" altLang="en-US" sz="1400" kern="1200" dirty="0"/>
        </a:p>
      </dsp:txBody>
      <dsp:txXfrm>
        <a:off x="7445508" y="40494"/>
        <a:ext cx="1911041" cy="1301565"/>
      </dsp:txXfrm>
    </dsp:sp>
    <dsp:sp modelId="{86432670-B6BD-4FB8-8ED6-11725144CD0F}">
      <dsp:nvSpPr>
        <dsp:cNvPr id="0" name=""/>
        <dsp:cNvSpPr/>
      </dsp:nvSpPr>
      <dsp:spPr>
        <a:xfrm>
          <a:off x="1908211" y="0"/>
          <a:ext cx="2845756" cy="18434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kern="1200" dirty="0">
              <a:solidFill>
                <a:srgbClr val="FF0000"/>
              </a:solidFill>
            </a:rPr>
            <a:t>稳定</a:t>
          </a:r>
          <a:r>
            <a:rPr lang="zh-CN" altLang="en-US" sz="1400" kern="1200" dirty="0"/>
            <a:t>易用，解决所有 </a:t>
          </a:r>
          <a:r>
            <a:rPr lang="en-US" altLang="zh-CN" sz="1400" kern="1200" dirty="0"/>
            <a:t>BUG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纯协程化，全面移除同步阻塞、异步回调的支持</a:t>
          </a:r>
        </a:p>
      </dsp:txBody>
      <dsp:txXfrm>
        <a:off x="1948705" y="40494"/>
        <a:ext cx="1911041" cy="1301565"/>
      </dsp:txXfrm>
    </dsp:sp>
    <dsp:sp modelId="{0833E31E-BCCD-4F97-9B3B-BC2B2EBCA044}">
      <dsp:nvSpPr>
        <dsp:cNvPr id="0" name=""/>
        <dsp:cNvSpPr/>
      </dsp:nvSpPr>
      <dsp:spPr>
        <a:xfrm>
          <a:off x="3100664" y="328356"/>
          <a:ext cx="2494357" cy="2494357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Swoole Kernel</a:t>
          </a:r>
          <a:endParaRPr lang="zh-CN" altLang="en-US" sz="2500" kern="1200" dirty="0"/>
        </a:p>
      </dsp:txBody>
      <dsp:txXfrm>
        <a:off x="3831244" y="1058936"/>
        <a:ext cx="1763777" cy="1763777"/>
      </dsp:txXfrm>
    </dsp:sp>
    <dsp:sp modelId="{A0988DA5-ACD2-40AB-82CE-10CC9C7E8B05}">
      <dsp:nvSpPr>
        <dsp:cNvPr id="0" name=""/>
        <dsp:cNvSpPr/>
      </dsp:nvSpPr>
      <dsp:spPr>
        <a:xfrm rot="5400000">
          <a:off x="5710234" y="328356"/>
          <a:ext cx="2494357" cy="2494357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Swoole Cloud</a:t>
          </a:r>
          <a:endParaRPr lang="zh-CN" altLang="en-US" sz="2500" kern="1200" dirty="0"/>
        </a:p>
      </dsp:txBody>
      <dsp:txXfrm rot="-5400000">
        <a:off x="5710234" y="1058936"/>
        <a:ext cx="1763777" cy="1763777"/>
      </dsp:txXfrm>
    </dsp:sp>
    <dsp:sp modelId="{2BCFD6D7-A25E-4BE0-8C5F-7575D154D0F2}">
      <dsp:nvSpPr>
        <dsp:cNvPr id="0" name=""/>
        <dsp:cNvSpPr/>
      </dsp:nvSpPr>
      <dsp:spPr>
        <a:xfrm rot="10800000">
          <a:off x="5710234" y="2937926"/>
          <a:ext cx="2494357" cy="2494357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Swoole </a:t>
          </a:r>
          <a:br>
            <a:rPr lang="en-US" altLang="zh-CN" sz="2500" kern="1200" dirty="0"/>
          </a:br>
          <a:r>
            <a:rPr lang="en-US" altLang="zh-CN" sz="2500" kern="1200" dirty="0"/>
            <a:t>IOT</a:t>
          </a:r>
          <a:endParaRPr lang="zh-CN" altLang="en-US" sz="2500" kern="1200" dirty="0"/>
        </a:p>
      </dsp:txBody>
      <dsp:txXfrm rot="10800000">
        <a:off x="5710234" y="2937926"/>
        <a:ext cx="1763777" cy="1763777"/>
      </dsp:txXfrm>
    </dsp:sp>
    <dsp:sp modelId="{503165AE-C465-4A3A-80EB-00395391FB51}">
      <dsp:nvSpPr>
        <dsp:cNvPr id="0" name=""/>
        <dsp:cNvSpPr/>
      </dsp:nvSpPr>
      <dsp:spPr>
        <a:xfrm rot="16200000">
          <a:off x="3100664" y="2937926"/>
          <a:ext cx="2494357" cy="2494357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Swoole Dashboard</a:t>
          </a:r>
          <a:endParaRPr lang="zh-CN" altLang="en-US" sz="2500" kern="1200" dirty="0"/>
        </a:p>
      </dsp:txBody>
      <dsp:txXfrm rot="5400000">
        <a:off x="3831244" y="2937926"/>
        <a:ext cx="1763777" cy="1763777"/>
      </dsp:txXfrm>
    </dsp:sp>
    <dsp:sp modelId="{9D867952-9937-48DF-892B-9077A1949391}">
      <dsp:nvSpPr>
        <dsp:cNvPr id="0" name=""/>
        <dsp:cNvSpPr/>
      </dsp:nvSpPr>
      <dsp:spPr>
        <a:xfrm>
          <a:off x="5222020" y="2361862"/>
          <a:ext cx="861215" cy="74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26D32-73A7-4E99-A883-B580F3C78095}">
      <dsp:nvSpPr>
        <dsp:cNvPr id="0" name=""/>
        <dsp:cNvSpPr/>
      </dsp:nvSpPr>
      <dsp:spPr>
        <a:xfrm rot="10800000">
          <a:off x="5222020" y="2649894"/>
          <a:ext cx="861215" cy="74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E921-14B7-5140-9EFF-78BE82EAFA45}" type="datetimeFigureOut">
              <a:rPr kumimoji="1" lang="zh-CN" altLang="en-US" smtClean="0"/>
              <a:t>2018/11/17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42F-5AB2-424E-8437-7A47BF703B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79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E921-14B7-5140-9EFF-78BE82EAFA45}" type="datetimeFigureOut">
              <a:rPr kumimoji="1" lang="zh-CN" altLang="en-US" smtClean="0"/>
              <a:t>2018/11/17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42F-5AB2-424E-8437-7A47BF703BA8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42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E921-14B7-5140-9EFF-78BE82EAFA45}" type="datetimeFigureOut">
              <a:rPr kumimoji="1" lang="zh-CN" altLang="en-US" smtClean="0"/>
              <a:t>2018/11/17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42F-5AB2-424E-8437-7A47BF703BA8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093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01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426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859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625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603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03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649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09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E921-14B7-5140-9EFF-78BE82EAFA45}" type="datetimeFigureOut">
              <a:rPr kumimoji="1" lang="zh-CN" altLang="en-US" smtClean="0"/>
              <a:t>2018/11/17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42F-5AB2-424E-8437-7A47BF703B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5147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804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9145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01125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E921-14B7-5140-9EFF-78BE82EAFA45}" type="datetimeFigureOut">
              <a:rPr kumimoji="1" lang="zh-CN" altLang="en-US" smtClean="0"/>
              <a:t>2018/11/17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42F-5AB2-424E-8437-7A47BF703B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776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E921-14B7-5140-9EFF-78BE82EAFA45}" type="datetimeFigureOut">
              <a:rPr kumimoji="1" lang="zh-CN" altLang="en-US" smtClean="0"/>
              <a:t>2018/11/17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42F-5AB2-424E-8437-7A47BF703BA8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61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E921-14B7-5140-9EFF-78BE82EAFA45}" type="datetimeFigureOut">
              <a:rPr kumimoji="1" lang="zh-CN" altLang="en-US" smtClean="0"/>
              <a:t>2018/11/17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42F-5AB2-424E-8437-7A47BF703B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386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E921-14B7-5140-9EFF-78BE82EAFA45}" type="datetimeFigureOut">
              <a:rPr kumimoji="1" lang="zh-CN" altLang="en-US" smtClean="0"/>
              <a:t>2018/11/17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42F-5AB2-424E-8437-7A47BF703B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39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E921-14B7-5140-9EFF-78BE82EAFA45}" type="datetimeFigureOut">
              <a:rPr kumimoji="1" lang="zh-CN" altLang="en-US" smtClean="0"/>
              <a:t>2018/11/17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42F-5AB2-424E-8437-7A47BF703B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700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E921-14B7-5140-9EFF-78BE82EAFA45}" type="datetimeFigureOut">
              <a:rPr kumimoji="1" lang="zh-CN" altLang="en-US" smtClean="0"/>
              <a:t>2018/11/17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42F-5AB2-424E-8437-7A47BF703B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778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E921-14B7-5140-9EFF-78BE82EAFA45}" type="datetimeFigureOut">
              <a:rPr kumimoji="1" lang="zh-CN" altLang="en-US" smtClean="0"/>
              <a:t>2018/11/17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42F-5AB2-424E-8437-7A47BF703B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63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10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85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BA6BDC-F6E3-4DF0-BCCC-82672ABFA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4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EDCBC280-4798-400E-8DD3-D22123631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6955" y="1730032"/>
            <a:ext cx="7458091" cy="3397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6259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7AA4F7-6CBC-42BA-B91E-2C060AB8B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772816"/>
            <a:ext cx="5472608" cy="3985678"/>
          </a:xfrm>
          <a:prstGeom prst="rect">
            <a:avLst/>
          </a:prstGeom>
        </p:spPr>
      </p:pic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515003C7-4F84-4C72-AE84-BED50E3C387E}"/>
              </a:ext>
            </a:extLst>
          </p:cNvPr>
          <p:cNvSpPr/>
          <p:nvPr/>
        </p:nvSpPr>
        <p:spPr>
          <a:xfrm>
            <a:off x="7896200" y="1746931"/>
            <a:ext cx="2376264" cy="938605"/>
          </a:xfrm>
          <a:prstGeom prst="wedgeRoundRectCallout">
            <a:avLst>
              <a:gd name="adj1" fmla="val -100370"/>
              <a:gd name="adj2" fmla="val 1145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创建 </a:t>
            </a:r>
            <a:r>
              <a:rPr lang="en-US" altLang="zh-CN"/>
              <a:t>Socket</a:t>
            </a:r>
          </a:p>
          <a:p>
            <a:pPr algn="ctr"/>
            <a:r>
              <a:rPr lang="zh-CN" altLang="en-US"/>
              <a:t>绑定端口并监听</a:t>
            </a: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1597B714-D115-4C64-B991-F513BAC74200}"/>
              </a:ext>
            </a:extLst>
          </p:cNvPr>
          <p:cNvSpPr/>
          <p:nvPr/>
        </p:nvSpPr>
        <p:spPr>
          <a:xfrm>
            <a:off x="7896200" y="2973568"/>
            <a:ext cx="2376264" cy="938605"/>
          </a:xfrm>
          <a:prstGeom prst="wedgeRoundRectCallout">
            <a:avLst>
              <a:gd name="adj1" fmla="val -100370"/>
              <a:gd name="adj2" fmla="val 1145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Accept </a:t>
            </a:r>
            <a:r>
              <a:rPr lang="zh-CN" altLang="en-US"/>
              <a:t>连接</a:t>
            </a:r>
            <a:endParaRPr lang="en-US" altLang="zh-CN"/>
          </a:p>
          <a:p>
            <a:pPr algn="ctr"/>
            <a:r>
              <a:rPr lang="zh-CN" altLang="en-US"/>
              <a:t>创建新的协程处理</a:t>
            </a: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BA35EDDB-EA02-45BA-AF13-3E1A1047EAE3}"/>
              </a:ext>
            </a:extLst>
          </p:cNvPr>
          <p:cNvSpPr/>
          <p:nvPr/>
        </p:nvSpPr>
        <p:spPr>
          <a:xfrm>
            <a:off x="7896200" y="4200205"/>
            <a:ext cx="2376264" cy="938605"/>
          </a:xfrm>
          <a:prstGeom prst="wedgeRoundRectCallout">
            <a:avLst>
              <a:gd name="adj1" fmla="val -98446"/>
              <a:gd name="adj2" fmla="val -4456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接收数据并响应</a:t>
            </a:r>
            <a:endParaRPr lang="en-US" altLang="zh-CN"/>
          </a:p>
          <a:p>
            <a:pPr algn="ctr"/>
            <a:r>
              <a:rPr lang="zh-CN" altLang="en-US"/>
              <a:t>协程退出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E1FAAA-7AFC-4356-B1E2-3D0FAD3B47F7}"/>
              </a:ext>
            </a:extLst>
          </p:cNvPr>
          <p:cNvSpPr/>
          <p:nvPr/>
        </p:nvSpPr>
        <p:spPr>
          <a:xfrm>
            <a:off x="2927648" y="3717033"/>
            <a:ext cx="4176464" cy="1421777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19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>
            <a:extLst>
              <a:ext uri="{FF2B5EF4-FFF2-40B4-BE49-F238E27FC236}">
                <a16:creationId xmlns:a16="http://schemas.microsoft.com/office/drawing/2014/main" id="{5A742FB1-4610-44D6-8805-A84790311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786" y="1268761"/>
            <a:ext cx="7572428" cy="390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-342900">
              <a:lnSpc>
                <a:spcPct val="150000"/>
              </a:lnSpc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协程 </a:t>
            </a:r>
            <a:r>
              <a:rPr lang="en-US" altLang="zh-CN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Go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用户态线程，遇到 </a:t>
            </a:r>
            <a:r>
              <a:rPr lang="en-US" altLang="zh-CN" sz="2000" b="1" dirty="0">
                <a:solidFill>
                  <a:srgbClr val="FFC000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IO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主动让出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代码依然是串行执行的，无需加锁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开销极低，仅占用内存，不存在进程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线程切换开销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并发量大，单个进程可开启 </a:t>
            </a:r>
            <a:r>
              <a:rPr lang="en-US" altLang="zh-CN" sz="2000" b="1" dirty="0">
                <a:solidFill>
                  <a:srgbClr val="FFC000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50W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个协程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随时随地，只要你想并发，就调用 </a:t>
            </a:r>
            <a:r>
              <a:rPr lang="en-US" altLang="zh-CN" sz="2000" b="1" dirty="0">
                <a:solidFill>
                  <a:srgbClr val="FFC000"/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go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创建新协程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888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97B27E-F21A-4E7C-8044-6E21BCAAF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628800"/>
            <a:ext cx="3357100" cy="122413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A7C94E7-1227-4B9C-8B45-F735F57C7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628800"/>
            <a:ext cx="3574513" cy="402897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FD592AE-E451-49C5-88E0-D81F409F4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592" y="3176968"/>
            <a:ext cx="3387892" cy="212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3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7287647-667C-4DCA-AC4F-24A2BE517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160" y="1955800"/>
            <a:ext cx="4451912" cy="34563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BF02E97-8149-4F81-9F5D-C530D3459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1955800"/>
            <a:ext cx="35306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2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>
            <a:extLst>
              <a:ext uri="{FF2B5EF4-FFF2-40B4-BE49-F238E27FC236}">
                <a16:creationId xmlns:a16="http://schemas.microsoft.com/office/drawing/2014/main" id="{70157D2F-0998-4FD8-8EF5-497170E80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786" y="1268760"/>
            <a:ext cx="7572428" cy="329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-342900">
              <a:lnSpc>
                <a:spcPct val="150000"/>
              </a:lnSpc>
            </a:pPr>
            <a:r>
              <a:rPr lang="en-US" altLang="zh-CN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IO </a:t>
            </a: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复用并发编程</a:t>
            </a:r>
            <a:endParaRPr lang="en-US" altLang="zh-CN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charset="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select/poll/epoll/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kqueue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多路复用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事件驱动编程 （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 Driven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Node.JS/Nginx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缺点：编程太困难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602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4">
            <a:extLst>
              <a:ext uri="{FF2B5EF4-FFF2-40B4-BE49-F238E27FC236}">
                <a16:creationId xmlns:a16="http://schemas.microsoft.com/office/drawing/2014/main" id="{28AE30A6-BC4B-4CCA-96A8-0634D87095A8}"/>
              </a:ext>
            </a:extLst>
          </p:cNvPr>
          <p:cNvSpPr txBox="1"/>
          <p:nvPr/>
        </p:nvSpPr>
        <p:spPr bwMode="auto">
          <a:xfrm>
            <a:off x="4873255" y="2979807"/>
            <a:ext cx="2445491" cy="898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4800" dirty="0">
                <a:solidFill>
                  <a:srgbClr val="FFC000"/>
                </a:solidFill>
                <a:latin typeface="Britannic Bold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Channel</a:t>
            </a:r>
            <a:endParaRPr lang="zh-CN" altLang="en-US" sz="4800" baseline="-30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7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0397692-AFA5-4C0F-8DC9-A691031C5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957870"/>
              </p:ext>
            </p:extLst>
          </p:nvPr>
        </p:nvGraphicFramePr>
        <p:xfrm>
          <a:off x="2351584" y="1412776"/>
          <a:ext cx="7344816" cy="4392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2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Queue</a:t>
                      </a:r>
                      <a:endParaRPr lang="zh-CN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Channel</a:t>
                      </a:r>
                      <a:endParaRPr lang="zh-CN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new SplQueue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new chan()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$queue-&gt;push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$chan-&gt;push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$queue-&gt;pop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$chan-&gt;pop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push </a:t>
                      </a:r>
                      <a:r>
                        <a:rPr lang="zh-CN" altLang="en-US"/>
                        <a:t>永远可用，持续写内存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push </a:t>
                      </a:r>
                      <a:r>
                        <a:rPr lang="zh-CN" altLang="en-US" dirty="0"/>
                        <a:t>容量不足是挂起协程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5510018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pop </a:t>
                      </a:r>
                      <a:r>
                        <a:rPr lang="zh-CN" altLang="en-US"/>
                        <a:t>无可用数据时返回 </a:t>
                      </a:r>
                      <a:r>
                        <a:rPr lang="en-US" altLang="zh-CN"/>
                        <a:t>false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pop </a:t>
                      </a:r>
                      <a:r>
                        <a:rPr lang="zh-CN" altLang="en-US" dirty="0"/>
                        <a:t>无可用数据时挂起协程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89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66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>
            <a:extLst>
              <a:ext uri="{FF2B5EF4-FFF2-40B4-BE49-F238E27FC236}">
                <a16:creationId xmlns:a16="http://schemas.microsoft.com/office/drawing/2014/main" id="{4EE51214-D7DE-4D8D-AA34-B8E410208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786" y="1196752"/>
            <a:ext cx="7572428" cy="424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-342900">
              <a:lnSpc>
                <a:spcPct val="150000"/>
              </a:lnSpc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通道 </a:t>
            </a:r>
            <a:r>
              <a:rPr lang="en-US" altLang="zh-CN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Chan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数据流转，协程调度，并发依赖管理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仅占用内存，无锁，不存在数据同步问题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任意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变量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基于引用计数管理，零拷贝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7066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E88F30-15E9-4138-9162-03F54077E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052736"/>
            <a:ext cx="4896827" cy="4968552"/>
          </a:xfrm>
          <a:prstGeom prst="rect">
            <a:avLst/>
          </a:prstGeom>
        </p:spPr>
      </p:pic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0E086954-B1FD-4AB8-BD46-F0F246C6A094}"/>
              </a:ext>
            </a:extLst>
          </p:cNvPr>
          <p:cNvSpPr/>
          <p:nvPr/>
        </p:nvSpPr>
        <p:spPr>
          <a:xfrm>
            <a:off x="7533179" y="1916832"/>
            <a:ext cx="2451254" cy="1079396"/>
          </a:xfrm>
          <a:prstGeom prst="wedgeRoundRectCallout">
            <a:avLst>
              <a:gd name="adj1" fmla="val -100370"/>
              <a:gd name="adj2" fmla="val 1145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Http </a:t>
            </a:r>
            <a:r>
              <a:rPr lang="zh-CN" altLang="en-US"/>
              <a:t>请求</a:t>
            </a: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A75948AC-928B-4C5B-9839-C91326F293C1}"/>
              </a:ext>
            </a:extLst>
          </p:cNvPr>
          <p:cNvSpPr/>
          <p:nvPr/>
        </p:nvSpPr>
        <p:spPr>
          <a:xfrm>
            <a:off x="7533179" y="3068960"/>
            <a:ext cx="2451254" cy="1079396"/>
          </a:xfrm>
          <a:prstGeom prst="wedgeRoundRectCallout">
            <a:avLst>
              <a:gd name="adj1" fmla="val -100370"/>
              <a:gd name="adj2" fmla="val 1145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Http </a:t>
            </a:r>
            <a:r>
              <a:rPr lang="zh-CN" altLang="en-US"/>
              <a:t>请求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DB93A23E-A7AD-4017-A2D5-37ABE4E3CD32}"/>
              </a:ext>
            </a:extLst>
          </p:cNvPr>
          <p:cNvSpPr/>
          <p:nvPr/>
        </p:nvSpPr>
        <p:spPr>
          <a:xfrm>
            <a:off x="7538487" y="4221088"/>
            <a:ext cx="2451254" cy="1079396"/>
          </a:xfrm>
          <a:prstGeom prst="wedgeRoundRectCallout">
            <a:avLst>
              <a:gd name="adj1" fmla="val -100370"/>
              <a:gd name="adj2" fmla="val 1145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发送响应</a:t>
            </a:r>
          </a:p>
        </p:txBody>
      </p:sp>
    </p:spTree>
    <p:extLst>
      <p:ext uri="{BB962C8B-B14F-4D97-AF65-F5344CB8AC3E}">
        <p14:creationId xmlns:p14="http://schemas.microsoft.com/office/powerpoint/2010/main" val="284736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>
            <a:extLst>
              <a:ext uri="{FF2B5EF4-FFF2-40B4-BE49-F238E27FC236}">
                <a16:creationId xmlns:a16="http://schemas.microsoft.com/office/drawing/2014/main" id="{D7812FC2-80BD-49D2-B6B3-B6D16F9DE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85" y="1124745"/>
            <a:ext cx="6640887" cy="485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defTabSz="0">
              <a:lnSpc>
                <a:spcPct val="200000"/>
              </a:lnSpc>
              <a:spcBef>
                <a:spcPct val="20000"/>
              </a:spcBef>
            </a:pPr>
            <a:r>
              <a:rPr lang="zh-CN" altLang="en-US" sz="3600" b="1" dirty="0">
                <a:solidFill>
                  <a:srgbClr val="FFFFFF"/>
                </a:solidFill>
                <a:latin typeface="Noto Sans S Chinese Black" pitchFamily="34" charset="-122"/>
                <a:ea typeface="Noto Sans S Chinese Black" pitchFamily="34" charset="-122"/>
                <a:sym typeface="Arial" charset="0"/>
              </a:rPr>
              <a:t>关于我</a:t>
            </a:r>
            <a:endParaRPr lang="en-US" altLang="zh-CN" sz="3600" b="1" dirty="0">
              <a:solidFill>
                <a:srgbClr val="FFFFFF"/>
              </a:solidFill>
              <a:latin typeface="+mn-ea"/>
              <a:ea typeface="+mn-ea"/>
              <a:sym typeface="Arial" charset="0"/>
            </a:endParaRPr>
          </a:p>
          <a:p>
            <a:pPr marL="342900" indent="-342900" defTabSz="0">
              <a:lnSpc>
                <a:spcPct val="20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solidFill>
                  <a:srgbClr val="F2F2F2"/>
                </a:solidFill>
                <a:latin typeface="Britannic Bold" panose="020B0903060703020204" pitchFamily="34" charset="0"/>
                <a:ea typeface="Noto Sans S Chinese Black"/>
                <a:sym typeface="Arial" charset="0"/>
              </a:rPr>
              <a:t>识沃科技 </a:t>
            </a:r>
            <a:r>
              <a:rPr lang="en-US" altLang="zh-CN" sz="2800" b="1" dirty="0">
                <a:solidFill>
                  <a:srgbClr val="F2F2F2"/>
                </a:solidFill>
                <a:latin typeface="Britannic Bold" panose="020B0903060703020204" pitchFamily="34" charset="0"/>
                <a:ea typeface="Noto Sans S Chinese Black"/>
                <a:sym typeface="Arial" charset="0"/>
              </a:rPr>
              <a:t>CEO</a:t>
            </a:r>
          </a:p>
          <a:p>
            <a:pPr marL="342900" indent="-342900" defTabSz="0">
              <a:lnSpc>
                <a:spcPct val="20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800" b="1" dirty="0">
                <a:solidFill>
                  <a:srgbClr val="F2F2F2"/>
                </a:solidFill>
                <a:latin typeface="Britannic Bold" panose="020B0903060703020204" pitchFamily="34" charset="0"/>
                <a:ea typeface="Noto Sans S Chinese Black"/>
                <a:sym typeface="Arial" charset="0"/>
              </a:rPr>
              <a:t>Swoole </a:t>
            </a:r>
            <a:r>
              <a:rPr lang="zh-CN" altLang="en-US" sz="2800" b="1" dirty="0">
                <a:solidFill>
                  <a:srgbClr val="F2F2F2"/>
                </a:solidFill>
                <a:latin typeface="Britannic Bold" panose="020B0903060703020204" pitchFamily="34" charset="0"/>
                <a:ea typeface="Noto Sans S Chinese Black"/>
                <a:sym typeface="Arial" charset="0"/>
              </a:rPr>
              <a:t>开源项目创始人</a:t>
            </a:r>
            <a:endParaRPr lang="en-US" altLang="zh-CN" sz="2800" b="1" dirty="0">
              <a:solidFill>
                <a:srgbClr val="F2F2F2"/>
              </a:solidFill>
              <a:latin typeface="Britannic Bold" panose="020B0903060703020204" pitchFamily="34" charset="0"/>
              <a:ea typeface="Noto Sans S Chinese Black"/>
              <a:sym typeface="Arial" charset="0"/>
            </a:endParaRPr>
          </a:p>
          <a:p>
            <a:pPr marL="342900" indent="-342900" defTabSz="0">
              <a:lnSpc>
                <a:spcPct val="20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solidFill>
                  <a:srgbClr val="F2F2F2"/>
                </a:solidFill>
                <a:latin typeface="Britannic Bold" panose="020B0903060703020204" pitchFamily="34" charset="0"/>
                <a:ea typeface="Noto Sans S Chinese Black"/>
                <a:sym typeface="Arial" charset="0"/>
              </a:rPr>
              <a:t>微博：</a:t>
            </a:r>
            <a:r>
              <a:rPr lang="en-US" altLang="zh-CN" sz="2800" b="1" dirty="0">
                <a:solidFill>
                  <a:srgbClr val="F2F2F2"/>
                </a:solidFill>
                <a:latin typeface="Britannic Bold" panose="020B0903060703020204" pitchFamily="34" charset="0"/>
                <a:ea typeface="Noto Sans S Chinese Black"/>
                <a:sym typeface="Arial" charset="0"/>
              </a:rPr>
              <a:t>@hantianfeng</a:t>
            </a:r>
          </a:p>
          <a:p>
            <a:pPr marL="342900" indent="-342900" defTabSz="0">
              <a:lnSpc>
                <a:spcPct val="20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800" b="1" dirty="0">
                <a:solidFill>
                  <a:srgbClr val="F2F2F2"/>
                </a:solidFill>
                <a:latin typeface="Britannic Bold" panose="020B0903060703020204" pitchFamily="34" charset="0"/>
                <a:ea typeface="Noto Sans S Chinese Black"/>
              </a:rPr>
              <a:t>Github: https://github.com/matyhtf</a:t>
            </a:r>
            <a:endParaRPr lang="zh-CN" altLang="zh-CN" sz="2800" b="1" dirty="0">
              <a:solidFill>
                <a:srgbClr val="F2F2F2"/>
              </a:solidFill>
              <a:latin typeface="Britannic Bold" panose="020B0903060703020204" pitchFamily="34" charset="0"/>
              <a:ea typeface="Noto Sans S Chinese Black"/>
              <a:sym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FDB4919-9E8B-44C3-B018-EB905B527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37332"/>
              </p:ext>
            </p:extLst>
          </p:nvPr>
        </p:nvGraphicFramePr>
        <p:xfrm>
          <a:off x="1991544" y="1196753"/>
          <a:ext cx="8208912" cy="5040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834">
                  <a:extLst>
                    <a:ext uri="{9D8B030D-6E8A-4147-A177-3AD203B41FA5}">
                      <a16:colId xmlns:a16="http://schemas.microsoft.com/office/drawing/2014/main" val="2592421152"/>
                    </a:ext>
                  </a:extLst>
                </a:gridCol>
                <a:gridCol w="3275204">
                  <a:extLst>
                    <a:ext uri="{9D8B030D-6E8A-4147-A177-3AD203B41FA5}">
                      <a16:colId xmlns:a16="http://schemas.microsoft.com/office/drawing/2014/main" val="1645953071"/>
                    </a:ext>
                  </a:extLst>
                </a:gridCol>
                <a:gridCol w="2687874">
                  <a:extLst>
                    <a:ext uri="{9D8B030D-6E8A-4147-A177-3AD203B41FA5}">
                      <a16:colId xmlns:a16="http://schemas.microsoft.com/office/drawing/2014/main" val="2523562444"/>
                    </a:ext>
                  </a:extLst>
                </a:gridCol>
              </a:tblGrid>
              <a:tr h="434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协程组件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同步阻塞 </a:t>
                      </a:r>
                      <a:r>
                        <a:rPr lang="en-US" altLang="zh-C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endParaRPr lang="zh-CN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134875"/>
                  </a:ext>
                </a:extLst>
              </a:tr>
              <a:tr h="57574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Co\Socket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Socket 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的封装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Sockets/Stream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821845"/>
                  </a:ext>
                </a:extLst>
              </a:tr>
              <a:tr h="57574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Co\Client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TCP/UDP/UnixSocket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Sockets/Stream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5095880"/>
                  </a:ext>
                </a:extLst>
              </a:tr>
              <a:tr h="57574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Co\Http\Client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WebSocket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CURL/file_get_contents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686527"/>
                  </a:ext>
                </a:extLst>
              </a:tr>
              <a:tr h="57574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Co\Http2\Client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CURL/GRPC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908129"/>
                  </a:ext>
                </a:extLst>
              </a:tr>
              <a:tr h="57574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Co\MySQL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mysqli/PDO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4305447"/>
                  </a:ext>
                </a:extLst>
              </a:tr>
              <a:tr h="57574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Co\Redis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Redis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redis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810052"/>
                  </a:ext>
                </a:extLst>
              </a:tr>
              <a:tr h="57574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Co::sleep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睡眠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usleep/sleep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667715"/>
                  </a:ext>
                </a:extLst>
              </a:tr>
              <a:tr h="57574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Co::</a:t>
                      </a:r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readFile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writefile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读写文件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fread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fwrite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130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177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4">
            <a:extLst>
              <a:ext uri="{FF2B5EF4-FFF2-40B4-BE49-F238E27FC236}">
                <a16:creationId xmlns:a16="http://schemas.microsoft.com/office/drawing/2014/main" id="{28AE30A6-BC4B-4CCA-96A8-0634D87095A8}"/>
              </a:ext>
            </a:extLst>
          </p:cNvPr>
          <p:cNvSpPr txBox="1"/>
          <p:nvPr/>
        </p:nvSpPr>
        <p:spPr bwMode="auto">
          <a:xfrm>
            <a:off x="5267908" y="2979807"/>
            <a:ext cx="1656184" cy="898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4800" dirty="0">
                <a:solidFill>
                  <a:srgbClr val="FFC000"/>
                </a:solidFill>
                <a:latin typeface="Britannic Bold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Hook</a:t>
            </a:r>
            <a:endParaRPr lang="zh-CN" altLang="en-US" sz="4800" baseline="-30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36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>
            <a:extLst>
              <a:ext uri="{FF2B5EF4-FFF2-40B4-BE49-F238E27FC236}">
                <a16:creationId xmlns:a16="http://schemas.microsoft.com/office/drawing/2014/main" id="{4EE51214-D7DE-4D8D-AA34-B8E410208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786" y="1196752"/>
            <a:ext cx="7572428" cy="424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-342900">
              <a:lnSpc>
                <a:spcPct val="150000"/>
              </a:lnSpc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无缝替换旧代码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 Hook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，支持：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stream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mysqli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pdo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soap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Syscall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Hook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Extension Function Hook</a:t>
            </a:r>
          </a:p>
        </p:txBody>
      </p:sp>
    </p:spTree>
    <p:extLst>
      <p:ext uri="{BB962C8B-B14F-4D97-AF65-F5344CB8AC3E}">
        <p14:creationId xmlns:p14="http://schemas.microsoft.com/office/powerpoint/2010/main" val="3151268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A8C25D-64DA-44EA-BA93-C2E3932E7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052737"/>
            <a:ext cx="7056784" cy="26367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33D6AA-D453-4702-BA5A-83CC5B9EE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3933057"/>
            <a:ext cx="7056784" cy="250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85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">
            <a:extLst>
              <a:ext uri="{FF2B5EF4-FFF2-40B4-BE49-F238E27FC236}">
                <a16:creationId xmlns:a16="http://schemas.microsoft.com/office/drawing/2014/main" id="{349D96E9-6C5B-4097-8E11-D90CFF77E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786" y="1196752"/>
            <a:ext cx="7572428" cy="424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-342900">
              <a:lnSpc>
                <a:spcPct val="150000"/>
              </a:lnSpc>
            </a:pPr>
            <a:r>
              <a:rPr lang="en-US" altLang="zh-CN" sz="3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Syscall</a:t>
            </a:r>
            <a:r>
              <a:rPr lang="en-US" altLang="zh-CN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 Hook</a:t>
            </a:r>
            <a:endParaRPr lang="zh-CN" alt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charset="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 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glibc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中的系统调用函数，将阻塞操作变为协程操作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目前可支持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PHP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9982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2893E83-B730-4C8C-A61F-25DF44820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30" y="2420888"/>
            <a:ext cx="649794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51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5E53EBFA-D25F-496E-B369-511894E3CE51}"/>
              </a:ext>
            </a:extLst>
          </p:cNvPr>
          <p:cNvSpPr/>
          <p:nvPr/>
        </p:nvSpPr>
        <p:spPr>
          <a:xfrm>
            <a:off x="3107519" y="2634143"/>
            <a:ext cx="1704112" cy="1704112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106">
            <a:extLst>
              <a:ext uri="{FF2B5EF4-FFF2-40B4-BE49-F238E27FC236}">
                <a16:creationId xmlns:a16="http://schemas.microsoft.com/office/drawing/2014/main" id="{99F82A55-020B-45EB-A6B4-7960D455EDBE}"/>
              </a:ext>
            </a:extLst>
          </p:cNvPr>
          <p:cNvSpPr>
            <a:spLocks/>
          </p:cNvSpPr>
          <p:nvPr/>
        </p:nvSpPr>
        <p:spPr bwMode="auto">
          <a:xfrm>
            <a:off x="3764608" y="3095686"/>
            <a:ext cx="0" cy="6719"/>
          </a:xfrm>
          <a:custGeom>
            <a:avLst/>
            <a:gdLst>
              <a:gd name="T0" fmla="*/ 0 h 1"/>
              <a:gd name="T1" fmla="*/ 1 h 1"/>
              <a:gd name="T2" fmla="*/ 1 h 1"/>
              <a:gd name="T3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/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" name="Freeform 107">
            <a:extLst>
              <a:ext uri="{FF2B5EF4-FFF2-40B4-BE49-F238E27FC236}">
                <a16:creationId xmlns:a16="http://schemas.microsoft.com/office/drawing/2014/main" id="{564B8E44-DE68-4754-B2CA-F0D903233C39}"/>
              </a:ext>
            </a:extLst>
          </p:cNvPr>
          <p:cNvSpPr>
            <a:spLocks/>
          </p:cNvSpPr>
          <p:nvPr/>
        </p:nvSpPr>
        <p:spPr bwMode="auto">
          <a:xfrm>
            <a:off x="3988571" y="2968025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/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AB46E5E6-9247-405E-A424-7353242D07DD}"/>
              </a:ext>
            </a:extLst>
          </p:cNvPr>
          <p:cNvSpPr txBox="1"/>
          <p:nvPr/>
        </p:nvSpPr>
        <p:spPr>
          <a:xfrm>
            <a:off x="3449762" y="2992233"/>
            <a:ext cx="936796" cy="99257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02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9" name="Picture 20" descr="C:\Documents and Settings\Administrator\桌面\]-02.png">
            <a:extLst>
              <a:ext uri="{FF2B5EF4-FFF2-40B4-BE49-F238E27FC236}">
                <a16:creationId xmlns:a16="http://schemas.microsoft.com/office/drawing/2014/main" id="{2B9A6282-97F8-43FD-9A3D-964300294DF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3726060" y="2745078"/>
            <a:ext cx="917633" cy="917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14">
            <a:extLst>
              <a:ext uri="{FF2B5EF4-FFF2-40B4-BE49-F238E27FC236}">
                <a16:creationId xmlns:a16="http://schemas.microsoft.com/office/drawing/2014/main" id="{CC5A67D0-1D49-4ACC-82C7-4BC55ADCF96A}"/>
              </a:ext>
            </a:extLst>
          </p:cNvPr>
          <p:cNvSpPr txBox="1"/>
          <p:nvPr/>
        </p:nvSpPr>
        <p:spPr bwMode="auto">
          <a:xfrm>
            <a:off x="5396415" y="2826591"/>
            <a:ext cx="3690339" cy="898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实现原理</a:t>
            </a:r>
            <a:endParaRPr lang="zh-CN" altLang="en-US" sz="4800" baseline="-3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760240C-D7A7-4058-9D5F-21354CDA3276}"/>
              </a:ext>
            </a:extLst>
          </p:cNvPr>
          <p:cNvSpPr/>
          <p:nvPr/>
        </p:nvSpPr>
        <p:spPr>
          <a:xfrm>
            <a:off x="4340071" y="3724977"/>
            <a:ext cx="853480" cy="85348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1D0AC4B-7B4B-4EFC-A5D7-7BB05447B309}"/>
              </a:ext>
            </a:extLst>
          </p:cNvPr>
          <p:cNvSpPr/>
          <p:nvPr/>
        </p:nvSpPr>
        <p:spPr>
          <a:xfrm>
            <a:off x="3073715" y="2492896"/>
            <a:ext cx="582164" cy="58216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4A0666-13A7-414B-8AD3-E35BC547CB16}"/>
              </a:ext>
            </a:extLst>
          </p:cNvPr>
          <p:cNvSpPr/>
          <p:nvPr/>
        </p:nvSpPr>
        <p:spPr>
          <a:xfrm>
            <a:off x="2905729" y="4346243"/>
            <a:ext cx="424939" cy="42493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88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10800000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8CE783FF-3781-4E1B-B71B-C1ACB00EB800}"/>
              </a:ext>
            </a:extLst>
          </p:cNvPr>
          <p:cNvGrpSpPr/>
          <p:nvPr/>
        </p:nvGrpSpPr>
        <p:grpSpPr>
          <a:xfrm>
            <a:off x="2521580" y="1988920"/>
            <a:ext cx="1656184" cy="2160240"/>
            <a:chOff x="1043608" y="2132856"/>
            <a:chExt cx="2304256" cy="273630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AC50FB6-060C-47C6-99D3-9D1D5617F377}"/>
                </a:ext>
              </a:extLst>
            </p:cNvPr>
            <p:cNvSpPr/>
            <p:nvPr/>
          </p:nvSpPr>
          <p:spPr>
            <a:xfrm>
              <a:off x="1043608" y="2132856"/>
              <a:ext cx="2304256" cy="2736304"/>
            </a:xfrm>
            <a:prstGeom prst="rect">
              <a:avLst/>
            </a:prstGeom>
            <a:solidFill>
              <a:schemeClr val="accent1">
                <a:alpha val="6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协程 </a:t>
              </a:r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37E5B13-5BFC-4CE2-91BF-49A55A2406B2}"/>
                </a:ext>
              </a:extLst>
            </p:cNvPr>
            <p:cNvSpPr/>
            <p:nvPr/>
          </p:nvSpPr>
          <p:spPr>
            <a:xfrm>
              <a:off x="1043608" y="2996952"/>
              <a:ext cx="2304256" cy="8640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 </a:t>
              </a:r>
              <a:r>
                <a:rPr lang="zh-CN" altLang="en-US" dirty="0"/>
                <a:t>栈（</a:t>
              </a:r>
              <a:r>
                <a:rPr lang="en-US" altLang="zh-CN" dirty="0"/>
                <a:t>2M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A79DABF-B56E-43CF-B4C9-A3D3433D296B}"/>
                </a:ext>
              </a:extLst>
            </p:cNvPr>
            <p:cNvSpPr/>
            <p:nvPr/>
          </p:nvSpPr>
          <p:spPr>
            <a:xfrm>
              <a:off x="1043608" y="3933056"/>
              <a:ext cx="2304256" cy="8640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PHP </a:t>
              </a:r>
              <a:r>
                <a:rPr lang="zh-CN" altLang="en-US" dirty="0"/>
                <a:t>栈（</a:t>
              </a:r>
              <a:r>
                <a:rPr lang="en-US" altLang="zh-CN" dirty="0"/>
                <a:t>8K</a:t>
              </a:r>
              <a:r>
                <a:rPr lang="zh-CN" altLang="en-US" dirty="0"/>
                <a:t>）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DBB7AD2-316E-40A8-84A4-B3A7FABF6584}"/>
              </a:ext>
            </a:extLst>
          </p:cNvPr>
          <p:cNvGrpSpPr/>
          <p:nvPr/>
        </p:nvGrpSpPr>
        <p:grpSpPr>
          <a:xfrm>
            <a:off x="8184232" y="1988920"/>
            <a:ext cx="1656184" cy="2160240"/>
            <a:chOff x="1043608" y="2132856"/>
            <a:chExt cx="2304256" cy="273630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2C17411-6A91-413E-B1F0-E5EF81E8D16F}"/>
                </a:ext>
              </a:extLst>
            </p:cNvPr>
            <p:cNvSpPr/>
            <p:nvPr/>
          </p:nvSpPr>
          <p:spPr>
            <a:xfrm>
              <a:off x="1043608" y="2132856"/>
              <a:ext cx="2304256" cy="2736304"/>
            </a:xfrm>
            <a:prstGeom prst="rect">
              <a:avLst/>
            </a:prstGeom>
            <a:solidFill>
              <a:schemeClr val="accent1">
                <a:alpha val="6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协程 </a:t>
              </a:r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CFD0735-8D43-4D48-BF37-F36F4FA4BE8A}"/>
                </a:ext>
              </a:extLst>
            </p:cNvPr>
            <p:cNvSpPr/>
            <p:nvPr/>
          </p:nvSpPr>
          <p:spPr>
            <a:xfrm>
              <a:off x="1043608" y="2996952"/>
              <a:ext cx="2304256" cy="8640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 </a:t>
              </a:r>
              <a:r>
                <a:rPr lang="zh-CN" altLang="en-US" dirty="0"/>
                <a:t>栈（</a:t>
              </a:r>
              <a:r>
                <a:rPr lang="en-US" altLang="zh-CN" dirty="0"/>
                <a:t>2M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ADCB982-51A4-4C62-A0A3-440FE73409F6}"/>
                </a:ext>
              </a:extLst>
            </p:cNvPr>
            <p:cNvSpPr/>
            <p:nvPr/>
          </p:nvSpPr>
          <p:spPr>
            <a:xfrm>
              <a:off x="1043608" y="3933056"/>
              <a:ext cx="2304256" cy="8640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PHP </a:t>
              </a:r>
              <a:r>
                <a:rPr lang="zh-CN" altLang="en-US" dirty="0"/>
                <a:t>栈（</a:t>
              </a:r>
              <a:r>
                <a:rPr lang="en-US" altLang="zh-CN" dirty="0"/>
                <a:t>8K</a:t>
              </a:r>
              <a:r>
                <a:rPr lang="zh-CN" altLang="en-US" dirty="0"/>
                <a:t>）</a:t>
              </a:r>
            </a:p>
          </p:txBody>
        </p:sp>
      </p:grpSp>
      <p:sp>
        <p:nvSpPr>
          <p:cNvPr id="10" name="箭头: 左 9">
            <a:extLst>
              <a:ext uri="{FF2B5EF4-FFF2-40B4-BE49-F238E27FC236}">
                <a16:creationId xmlns:a16="http://schemas.microsoft.com/office/drawing/2014/main" id="{025833C2-2B20-4185-8BF6-73BBE09C7CAE}"/>
              </a:ext>
            </a:extLst>
          </p:cNvPr>
          <p:cNvSpPr/>
          <p:nvPr/>
        </p:nvSpPr>
        <p:spPr>
          <a:xfrm rot="3033065">
            <a:off x="2924002" y="4685136"/>
            <a:ext cx="1800000" cy="72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Coroutine.resume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3FBA7B0C-3C5D-4EB1-A632-95B91ADFB8FB}"/>
              </a:ext>
            </a:extLst>
          </p:cNvPr>
          <p:cNvSpPr/>
          <p:nvPr/>
        </p:nvSpPr>
        <p:spPr>
          <a:xfrm>
            <a:off x="4673842" y="2720623"/>
            <a:ext cx="3150350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Coroutine.yield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D466EB3-2880-4EBD-AC8F-E294B2F696B1}"/>
              </a:ext>
            </a:extLst>
          </p:cNvPr>
          <p:cNvSpPr/>
          <p:nvPr/>
        </p:nvSpPr>
        <p:spPr>
          <a:xfrm>
            <a:off x="4745850" y="5301208"/>
            <a:ext cx="259228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Reactor (epoll)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id="{F77E475C-8BE4-45DE-915C-39FF67FBFFA4}"/>
              </a:ext>
            </a:extLst>
          </p:cNvPr>
          <p:cNvSpPr/>
          <p:nvPr/>
        </p:nvSpPr>
        <p:spPr>
          <a:xfrm rot="18980454">
            <a:off x="7451405" y="4745005"/>
            <a:ext cx="1800000" cy="72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Coroutine.yield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4A1CA81C-2439-44A1-83AC-7F610E06852C}"/>
              </a:ext>
            </a:extLst>
          </p:cNvPr>
          <p:cNvSpPr/>
          <p:nvPr/>
        </p:nvSpPr>
        <p:spPr>
          <a:xfrm>
            <a:off x="4557912" y="857251"/>
            <a:ext cx="3482304" cy="1079396"/>
          </a:xfrm>
          <a:prstGeom prst="wedgeRoundRectCallout">
            <a:avLst>
              <a:gd name="adj1" fmla="val -59163"/>
              <a:gd name="adj2" fmla="val 14837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sz="1400" dirty="0"/>
              <a:t>使用虚拟内存，不实际占用内存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C</a:t>
            </a:r>
            <a:r>
              <a:rPr lang="zh-CN" altLang="en-US" sz="1400" dirty="0"/>
              <a:t>栈顶存储寄存器和指令指针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PHP</a:t>
            </a:r>
            <a:r>
              <a:rPr lang="zh-CN" altLang="en-US" sz="1400" dirty="0"/>
              <a:t>栈保存</a:t>
            </a:r>
            <a:r>
              <a:rPr lang="en-US" altLang="zh-CN" sz="1400" dirty="0"/>
              <a:t>opcode</a:t>
            </a:r>
            <a:r>
              <a:rPr lang="zh-CN" altLang="en-US" sz="1400" dirty="0"/>
              <a:t>序列和变量</a:t>
            </a:r>
            <a:r>
              <a:rPr lang="en-US" altLang="zh-CN" sz="1400" dirty="0" err="1"/>
              <a:t>zval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945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>
            <a:extLst>
              <a:ext uri="{FF2B5EF4-FFF2-40B4-BE49-F238E27FC236}">
                <a16:creationId xmlns:a16="http://schemas.microsoft.com/office/drawing/2014/main" id="{4EE51214-D7DE-4D8D-AA34-B8E410208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786" y="1196752"/>
            <a:ext cx="7572428" cy="424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-342900">
              <a:lnSpc>
                <a:spcPct val="150000"/>
              </a:lnSpc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rPr>
              <a:t>上下文管理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boost.context 1.60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汇编代码（每秒可切换 </a:t>
            </a:r>
            <a:r>
              <a:rPr lang="en-US" altLang="zh-CN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次）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ucontext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 fiber</a:t>
            </a:r>
          </a:p>
        </p:txBody>
      </p:sp>
    </p:spTree>
    <p:extLst>
      <p:ext uri="{BB962C8B-B14F-4D97-AF65-F5344CB8AC3E}">
        <p14:creationId xmlns:p14="http://schemas.microsoft.com/office/powerpoint/2010/main" val="3817695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5E53EBFA-D25F-496E-B369-511894E3CE51}"/>
              </a:ext>
            </a:extLst>
          </p:cNvPr>
          <p:cNvSpPr/>
          <p:nvPr/>
        </p:nvSpPr>
        <p:spPr>
          <a:xfrm>
            <a:off x="3107519" y="2634143"/>
            <a:ext cx="1704112" cy="1704112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106">
            <a:extLst>
              <a:ext uri="{FF2B5EF4-FFF2-40B4-BE49-F238E27FC236}">
                <a16:creationId xmlns:a16="http://schemas.microsoft.com/office/drawing/2014/main" id="{99F82A55-020B-45EB-A6B4-7960D455EDBE}"/>
              </a:ext>
            </a:extLst>
          </p:cNvPr>
          <p:cNvSpPr>
            <a:spLocks/>
          </p:cNvSpPr>
          <p:nvPr/>
        </p:nvSpPr>
        <p:spPr bwMode="auto">
          <a:xfrm>
            <a:off x="3764608" y="3095686"/>
            <a:ext cx="0" cy="6719"/>
          </a:xfrm>
          <a:custGeom>
            <a:avLst/>
            <a:gdLst>
              <a:gd name="T0" fmla="*/ 0 h 1"/>
              <a:gd name="T1" fmla="*/ 1 h 1"/>
              <a:gd name="T2" fmla="*/ 1 h 1"/>
              <a:gd name="T3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/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" name="Freeform 107">
            <a:extLst>
              <a:ext uri="{FF2B5EF4-FFF2-40B4-BE49-F238E27FC236}">
                <a16:creationId xmlns:a16="http://schemas.microsoft.com/office/drawing/2014/main" id="{564B8E44-DE68-4754-B2CA-F0D903233C39}"/>
              </a:ext>
            </a:extLst>
          </p:cNvPr>
          <p:cNvSpPr>
            <a:spLocks/>
          </p:cNvSpPr>
          <p:nvPr/>
        </p:nvSpPr>
        <p:spPr bwMode="auto">
          <a:xfrm>
            <a:off x="3988571" y="2968025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/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AB46E5E6-9247-405E-A424-7353242D07DD}"/>
              </a:ext>
            </a:extLst>
          </p:cNvPr>
          <p:cNvSpPr txBox="1"/>
          <p:nvPr/>
        </p:nvSpPr>
        <p:spPr>
          <a:xfrm>
            <a:off x="3438542" y="2992233"/>
            <a:ext cx="959237" cy="99257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03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9" name="Picture 20" descr="C:\Documents and Settings\Administrator\桌面\]-02.png">
            <a:extLst>
              <a:ext uri="{FF2B5EF4-FFF2-40B4-BE49-F238E27FC236}">
                <a16:creationId xmlns:a16="http://schemas.microsoft.com/office/drawing/2014/main" id="{2B9A6282-97F8-43FD-9A3D-964300294DF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3726060" y="2745078"/>
            <a:ext cx="917633" cy="917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14">
            <a:extLst>
              <a:ext uri="{FF2B5EF4-FFF2-40B4-BE49-F238E27FC236}">
                <a16:creationId xmlns:a16="http://schemas.microsoft.com/office/drawing/2014/main" id="{CC5A67D0-1D49-4ACC-82C7-4BC55ADCF96A}"/>
              </a:ext>
            </a:extLst>
          </p:cNvPr>
          <p:cNvSpPr txBox="1"/>
          <p:nvPr/>
        </p:nvSpPr>
        <p:spPr bwMode="auto">
          <a:xfrm>
            <a:off x="5396415" y="2826591"/>
            <a:ext cx="3690339" cy="903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应用实践</a:t>
            </a:r>
            <a:endParaRPr lang="zh-CN" altLang="en-US" sz="4800" baseline="-3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760240C-D7A7-4058-9D5F-21354CDA3276}"/>
              </a:ext>
            </a:extLst>
          </p:cNvPr>
          <p:cNvSpPr/>
          <p:nvPr/>
        </p:nvSpPr>
        <p:spPr>
          <a:xfrm>
            <a:off x="4340071" y="3724977"/>
            <a:ext cx="853480" cy="85348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1D0AC4B-7B4B-4EFC-A5D7-7BB05447B309}"/>
              </a:ext>
            </a:extLst>
          </p:cNvPr>
          <p:cNvSpPr/>
          <p:nvPr/>
        </p:nvSpPr>
        <p:spPr>
          <a:xfrm>
            <a:off x="3073715" y="2492896"/>
            <a:ext cx="582164" cy="58216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4A0666-13A7-414B-8AD3-E35BC547CB16}"/>
              </a:ext>
            </a:extLst>
          </p:cNvPr>
          <p:cNvSpPr/>
          <p:nvPr/>
        </p:nvSpPr>
        <p:spPr>
          <a:xfrm>
            <a:off x="2905729" y="4346243"/>
            <a:ext cx="424939" cy="42493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6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10800000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>
            <a:extLst>
              <a:ext uri="{FF2B5EF4-FFF2-40B4-BE49-F238E27FC236}">
                <a16:creationId xmlns:a16="http://schemas.microsoft.com/office/drawing/2014/main" id="{36722EA8-899D-4291-A437-C7EC4ECCB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577" y="1196753"/>
            <a:ext cx="6640887" cy="365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</a:pPr>
            <a:r>
              <a:rPr lang="zh-CN" altLang="en-US" sz="3600" b="1" dirty="0">
                <a:solidFill>
                  <a:srgbClr val="FFFFFF"/>
                </a:solidFill>
                <a:latin typeface="Noto Sans S Chinese Black" pitchFamily="34" charset="-122"/>
                <a:ea typeface="Noto Sans S Chinese Black" pitchFamily="34" charset="-122"/>
                <a:sym typeface="Arial" charset="0"/>
              </a:rPr>
              <a:t>分享内容</a:t>
            </a:r>
            <a:endParaRPr lang="en-US" altLang="zh-CN" sz="3600" b="1" dirty="0">
              <a:solidFill>
                <a:srgbClr val="F2F2F2"/>
              </a:solidFill>
              <a:latin typeface="+mn-ea"/>
              <a:ea typeface="+mn-ea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800" b="1" dirty="0">
                <a:solidFill>
                  <a:srgbClr val="F2F2F2"/>
                </a:solidFill>
                <a:latin typeface="Britannic Bold" charset="0"/>
                <a:ea typeface="Lantinghei SC Demibold" charset="-122"/>
                <a:cs typeface="Britannic Bold" charset="0"/>
              </a:rPr>
              <a:t>协程</a:t>
            </a:r>
            <a:r>
              <a:rPr lang="en-US" altLang="zh-CN" sz="2800" b="1" dirty="0">
                <a:solidFill>
                  <a:srgbClr val="F2F2F2"/>
                </a:solidFill>
                <a:latin typeface="Britannic Bold" charset="0"/>
                <a:ea typeface="Lantinghei SC Demibold" charset="-122"/>
                <a:cs typeface="Britannic Bold" charset="0"/>
              </a:rPr>
              <a:t>+</a:t>
            </a:r>
            <a:r>
              <a:rPr lang="zh-CN" altLang="en-US" sz="2800" b="1" dirty="0">
                <a:solidFill>
                  <a:srgbClr val="F2F2F2"/>
                </a:solidFill>
                <a:latin typeface="Britannic Bold" charset="0"/>
                <a:ea typeface="Lantinghei SC Demibold" charset="-122"/>
                <a:cs typeface="Britannic Bold" charset="0"/>
              </a:rPr>
              <a:t>通道 </a:t>
            </a:r>
            <a:r>
              <a:rPr lang="en-US" altLang="zh-CN" sz="2800" b="1" dirty="0">
                <a:solidFill>
                  <a:srgbClr val="FFC000"/>
                </a:solidFill>
                <a:latin typeface="Britannic Bold" charset="0"/>
                <a:ea typeface="Lantinghei SC Demibold" charset="-122"/>
                <a:cs typeface="Britannic Bold" charset="0"/>
              </a:rPr>
              <a:t>CSP</a:t>
            </a:r>
            <a:r>
              <a:rPr lang="en-US" altLang="zh-CN" sz="2800" b="1" dirty="0">
                <a:solidFill>
                  <a:srgbClr val="F2F2F2"/>
                </a:solidFill>
                <a:latin typeface="Britannic Bold" charset="0"/>
                <a:ea typeface="Lantinghei SC Demibold" charset="-122"/>
                <a:cs typeface="Britannic Bold" charset="0"/>
              </a:rPr>
              <a:t> </a:t>
            </a:r>
            <a:r>
              <a:rPr lang="zh-CN" altLang="en-US" sz="2800" b="1" dirty="0">
                <a:solidFill>
                  <a:srgbClr val="F2F2F2"/>
                </a:solidFill>
                <a:latin typeface="Britannic Bold" charset="0"/>
                <a:ea typeface="Lantinghei SC Demibold" charset="-122"/>
                <a:cs typeface="Britannic Bold" charset="0"/>
              </a:rPr>
              <a:t>编程介绍</a:t>
            </a:r>
            <a:endParaRPr lang="en-US" altLang="zh-CN" sz="2800" b="1" dirty="0">
              <a:solidFill>
                <a:srgbClr val="F2F2F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800" b="1" dirty="0">
                <a:solidFill>
                  <a:srgbClr val="F2F2F2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协程实现原理</a:t>
            </a:r>
            <a:endParaRPr lang="en-US" altLang="zh-CN" sz="2800" b="1" dirty="0">
              <a:solidFill>
                <a:srgbClr val="F2F2F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800" b="1" dirty="0">
                <a:solidFill>
                  <a:srgbClr val="FFC000"/>
                </a:solidFill>
                <a:latin typeface="Britannic Bold" panose="020B0903060703020204" pitchFamily="34" charset="0"/>
                <a:ea typeface="Lantinghei SC Demibold" charset="-122"/>
                <a:cs typeface="Lantinghei SC Demibold" charset="-122"/>
              </a:rPr>
              <a:t>Swoole4</a:t>
            </a:r>
            <a:r>
              <a:rPr lang="en-US" altLang="zh-CN" sz="2800" b="1" dirty="0">
                <a:solidFill>
                  <a:srgbClr val="F2F2F2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lang="zh-CN" altLang="en-US" sz="2800" b="1" dirty="0">
                <a:solidFill>
                  <a:srgbClr val="F2F2F2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协程应用实践</a:t>
            </a:r>
            <a:endParaRPr lang="en-US" altLang="zh-CN" sz="2000" b="1" dirty="0">
              <a:solidFill>
                <a:srgbClr val="F2F2F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085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F4013A95-C856-4417-ADEB-64D4529A71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8294051"/>
              </p:ext>
            </p:extLst>
          </p:nvPr>
        </p:nvGraphicFramePr>
        <p:xfrm>
          <a:off x="1343472" y="1268760"/>
          <a:ext cx="936104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281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AFEDBF4-E453-42DD-A144-F0E5EEB74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241313"/>
            <a:ext cx="7488832" cy="479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83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5E53EBFA-D25F-496E-B369-511894E3CE51}"/>
              </a:ext>
            </a:extLst>
          </p:cNvPr>
          <p:cNvSpPr/>
          <p:nvPr/>
        </p:nvSpPr>
        <p:spPr>
          <a:xfrm>
            <a:off x="3107519" y="2634143"/>
            <a:ext cx="1704112" cy="1704112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106">
            <a:extLst>
              <a:ext uri="{FF2B5EF4-FFF2-40B4-BE49-F238E27FC236}">
                <a16:creationId xmlns:a16="http://schemas.microsoft.com/office/drawing/2014/main" id="{99F82A55-020B-45EB-A6B4-7960D455EDBE}"/>
              </a:ext>
            </a:extLst>
          </p:cNvPr>
          <p:cNvSpPr>
            <a:spLocks/>
          </p:cNvSpPr>
          <p:nvPr/>
        </p:nvSpPr>
        <p:spPr bwMode="auto">
          <a:xfrm>
            <a:off x="3764608" y="3095686"/>
            <a:ext cx="0" cy="6719"/>
          </a:xfrm>
          <a:custGeom>
            <a:avLst/>
            <a:gdLst>
              <a:gd name="T0" fmla="*/ 0 h 1"/>
              <a:gd name="T1" fmla="*/ 1 h 1"/>
              <a:gd name="T2" fmla="*/ 1 h 1"/>
              <a:gd name="T3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/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" name="Freeform 107">
            <a:extLst>
              <a:ext uri="{FF2B5EF4-FFF2-40B4-BE49-F238E27FC236}">
                <a16:creationId xmlns:a16="http://schemas.microsoft.com/office/drawing/2014/main" id="{564B8E44-DE68-4754-B2CA-F0D903233C39}"/>
              </a:ext>
            </a:extLst>
          </p:cNvPr>
          <p:cNvSpPr>
            <a:spLocks/>
          </p:cNvSpPr>
          <p:nvPr/>
        </p:nvSpPr>
        <p:spPr bwMode="auto">
          <a:xfrm>
            <a:off x="3988571" y="2968025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/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AB46E5E6-9247-405E-A424-7353242D07DD}"/>
              </a:ext>
            </a:extLst>
          </p:cNvPr>
          <p:cNvSpPr txBox="1"/>
          <p:nvPr/>
        </p:nvSpPr>
        <p:spPr>
          <a:xfrm>
            <a:off x="3450564" y="2992233"/>
            <a:ext cx="935192" cy="99257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04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9" name="Picture 20" descr="C:\Documents and Settings\Administrator\桌面\]-02.png">
            <a:extLst>
              <a:ext uri="{FF2B5EF4-FFF2-40B4-BE49-F238E27FC236}">
                <a16:creationId xmlns:a16="http://schemas.microsoft.com/office/drawing/2014/main" id="{2B9A6282-97F8-43FD-9A3D-964300294DF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3726060" y="2745078"/>
            <a:ext cx="917633" cy="917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14">
            <a:extLst>
              <a:ext uri="{FF2B5EF4-FFF2-40B4-BE49-F238E27FC236}">
                <a16:creationId xmlns:a16="http://schemas.microsoft.com/office/drawing/2014/main" id="{CC5A67D0-1D49-4ACC-82C7-4BC55ADCF96A}"/>
              </a:ext>
            </a:extLst>
          </p:cNvPr>
          <p:cNvSpPr txBox="1"/>
          <p:nvPr/>
        </p:nvSpPr>
        <p:spPr bwMode="auto">
          <a:xfrm>
            <a:off x="5396415" y="2826591"/>
            <a:ext cx="3690339" cy="903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未来已来</a:t>
            </a:r>
            <a:endParaRPr lang="zh-CN" altLang="en-US" sz="4800" baseline="-3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760240C-D7A7-4058-9D5F-21354CDA3276}"/>
              </a:ext>
            </a:extLst>
          </p:cNvPr>
          <p:cNvSpPr/>
          <p:nvPr/>
        </p:nvSpPr>
        <p:spPr>
          <a:xfrm>
            <a:off x="4340071" y="3724977"/>
            <a:ext cx="853480" cy="85348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1D0AC4B-7B4B-4EFC-A5D7-7BB05447B309}"/>
              </a:ext>
            </a:extLst>
          </p:cNvPr>
          <p:cNvSpPr/>
          <p:nvPr/>
        </p:nvSpPr>
        <p:spPr>
          <a:xfrm>
            <a:off x="3073715" y="2492896"/>
            <a:ext cx="582164" cy="58216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4A0666-13A7-414B-8AD3-E35BC547CB16}"/>
              </a:ext>
            </a:extLst>
          </p:cNvPr>
          <p:cNvSpPr/>
          <p:nvPr/>
        </p:nvSpPr>
        <p:spPr>
          <a:xfrm>
            <a:off x="2905729" y="4346243"/>
            <a:ext cx="424939" cy="42493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22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10800000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14E571C-A12B-4F91-B64F-0274DC2AA9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7272514"/>
              </p:ext>
            </p:extLst>
          </p:nvPr>
        </p:nvGraphicFramePr>
        <p:xfrm>
          <a:off x="119336" y="620688"/>
          <a:ext cx="11305256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1873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F974786-EF56-47A3-A5C3-EEB390B25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99189"/>
              </p:ext>
            </p:extLst>
          </p:nvPr>
        </p:nvGraphicFramePr>
        <p:xfrm>
          <a:off x="996292" y="1988840"/>
          <a:ext cx="9564204" cy="439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365">
                  <a:extLst>
                    <a:ext uri="{9D8B030D-6E8A-4147-A177-3AD203B41FA5}">
                      <a16:colId xmlns:a16="http://schemas.microsoft.com/office/drawing/2014/main" val="3154354998"/>
                    </a:ext>
                  </a:extLst>
                </a:gridCol>
                <a:gridCol w="7784839">
                  <a:extLst>
                    <a:ext uri="{9D8B030D-6E8A-4147-A177-3AD203B41FA5}">
                      <a16:colId xmlns:a16="http://schemas.microsoft.com/office/drawing/2014/main" val="1494493066"/>
                    </a:ext>
                  </a:extLst>
                </a:gridCol>
              </a:tblGrid>
              <a:tr h="8784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模块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535786"/>
                  </a:ext>
                </a:extLst>
              </a:tr>
              <a:tr h="8784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应用监控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客户端、</a:t>
                      </a:r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服务器、</a:t>
                      </a:r>
                      <a:r>
                        <a:rPr lang="en-US" altLang="zh-CN" dirty="0"/>
                        <a:t>PHP-FPM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Swoole\Server</a:t>
                      </a:r>
                      <a:r>
                        <a:rPr lang="zh-CN" altLang="en-US" dirty="0"/>
                        <a:t>、存储（</a:t>
                      </a:r>
                      <a:r>
                        <a:rPr lang="en-US" altLang="zh-CN" dirty="0"/>
                        <a:t>Redis/MySQL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986907"/>
                  </a:ext>
                </a:extLst>
              </a:tr>
              <a:tr h="8784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系统监控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机器硬件信息、网络、安全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515088"/>
                  </a:ext>
                </a:extLst>
              </a:tr>
              <a:tr h="8784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链路追踪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从入口生成</a:t>
                      </a:r>
                      <a:r>
                        <a:rPr lang="en-US" altLang="zh-CN" dirty="0" err="1"/>
                        <a:t>TraceID</a:t>
                      </a:r>
                      <a:r>
                        <a:rPr lang="zh-CN" altLang="en-US" dirty="0"/>
                        <a:t>，追踪到</a:t>
                      </a:r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应用、</a:t>
                      </a:r>
                      <a:r>
                        <a:rPr lang="en-US" altLang="zh-CN" dirty="0"/>
                        <a:t>RPC</a:t>
                      </a:r>
                      <a:r>
                        <a:rPr lang="zh-CN" altLang="en-US" dirty="0"/>
                        <a:t>服务、内部</a:t>
                      </a:r>
                      <a:r>
                        <a:rPr lang="en-US" altLang="zh-CN" dirty="0"/>
                        <a:t>HTTP</a:t>
                      </a:r>
                      <a:r>
                        <a:rPr lang="zh-CN" altLang="en-US" dirty="0"/>
                        <a:t>服务、存储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048126"/>
                  </a:ext>
                </a:extLst>
              </a:tr>
              <a:tr h="8784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动态分析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界面实时</a:t>
                      </a:r>
                      <a:r>
                        <a:rPr lang="en-US" altLang="zh-CN" dirty="0"/>
                        <a:t>trace</a:t>
                      </a:r>
                      <a:r>
                        <a:rPr lang="zh-CN" altLang="en-US" dirty="0"/>
                        <a:t>应用程序、阻塞分析、内存分析、协程堆栈分析，动态启用性能 </a:t>
                      </a:r>
                      <a:r>
                        <a:rPr lang="en-US" altLang="zh-CN" dirty="0"/>
                        <a:t>Profile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Swoole Tracer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93882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8655991-556F-4783-AC44-6C4E56600599}"/>
              </a:ext>
            </a:extLst>
          </p:cNvPr>
          <p:cNvSpPr txBox="1"/>
          <p:nvPr/>
        </p:nvSpPr>
        <p:spPr>
          <a:xfrm>
            <a:off x="996292" y="836712"/>
            <a:ext cx="5391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itannic Bold" panose="020B0903060703020204" pitchFamily="34" charset="0"/>
              </a:rPr>
              <a:t>Swoole Dashboard</a:t>
            </a:r>
          </a:p>
        </p:txBody>
      </p:sp>
    </p:spTree>
    <p:extLst>
      <p:ext uri="{BB962C8B-B14F-4D97-AF65-F5344CB8AC3E}">
        <p14:creationId xmlns:p14="http://schemas.microsoft.com/office/powerpoint/2010/main" val="914633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10A7AB7-CF4E-4DC0-A5CC-9989728D6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9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5E53EBFA-D25F-496E-B369-511894E3CE51}"/>
              </a:ext>
            </a:extLst>
          </p:cNvPr>
          <p:cNvSpPr/>
          <p:nvPr/>
        </p:nvSpPr>
        <p:spPr>
          <a:xfrm>
            <a:off x="3107519" y="2634143"/>
            <a:ext cx="1704112" cy="1704112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106">
            <a:extLst>
              <a:ext uri="{FF2B5EF4-FFF2-40B4-BE49-F238E27FC236}">
                <a16:creationId xmlns:a16="http://schemas.microsoft.com/office/drawing/2014/main" id="{99F82A55-020B-45EB-A6B4-7960D455EDBE}"/>
              </a:ext>
            </a:extLst>
          </p:cNvPr>
          <p:cNvSpPr>
            <a:spLocks/>
          </p:cNvSpPr>
          <p:nvPr/>
        </p:nvSpPr>
        <p:spPr bwMode="auto">
          <a:xfrm>
            <a:off x="3764608" y="3095686"/>
            <a:ext cx="0" cy="6719"/>
          </a:xfrm>
          <a:custGeom>
            <a:avLst/>
            <a:gdLst>
              <a:gd name="T0" fmla="*/ 0 h 1"/>
              <a:gd name="T1" fmla="*/ 1 h 1"/>
              <a:gd name="T2" fmla="*/ 1 h 1"/>
              <a:gd name="T3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/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" name="Freeform 107">
            <a:extLst>
              <a:ext uri="{FF2B5EF4-FFF2-40B4-BE49-F238E27FC236}">
                <a16:creationId xmlns:a16="http://schemas.microsoft.com/office/drawing/2014/main" id="{564B8E44-DE68-4754-B2CA-F0D903233C39}"/>
              </a:ext>
            </a:extLst>
          </p:cNvPr>
          <p:cNvSpPr>
            <a:spLocks/>
          </p:cNvSpPr>
          <p:nvPr/>
        </p:nvSpPr>
        <p:spPr bwMode="auto">
          <a:xfrm>
            <a:off x="3988571" y="2968025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/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AB46E5E6-9247-405E-A424-7353242D07DD}"/>
              </a:ext>
            </a:extLst>
          </p:cNvPr>
          <p:cNvSpPr txBox="1"/>
          <p:nvPr/>
        </p:nvSpPr>
        <p:spPr>
          <a:xfrm>
            <a:off x="3496251" y="2992233"/>
            <a:ext cx="843821" cy="99257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sz="600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01</a:t>
            </a:r>
            <a:endParaRPr lang="zh-CN" altLang="en-US" sz="600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9" name="Picture 20" descr="C:\Documents and Settings\Administrator\桌面\]-02.png">
            <a:extLst>
              <a:ext uri="{FF2B5EF4-FFF2-40B4-BE49-F238E27FC236}">
                <a16:creationId xmlns:a16="http://schemas.microsoft.com/office/drawing/2014/main" id="{2B9A6282-97F8-43FD-9A3D-964300294DF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3726060" y="2745078"/>
            <a:ext cx="917633" cy="917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14">
            <a:extLst>
              <a:ext uri="{FF2B5EF4-FFF2-40B4-BE49-F238E27FC236}">
                <a16:creationId xmlns:a16="http://schemas.microsoft.com/office/drawing/2014/main" id="{CC5A67D0-1D49-4ACC-82C7-4BC55ADCF96A}"/>
              </a:ext>
            </a:extLst>
          </p:cNvPr>
          <p:cNvSpPr txBox="1"/>
          <p:nvPr/>
        </p:nvSpPr>
        <p:spPr bwMode="auto">
          <a:xfrm>
            <a:off x="5396415" y="2826591"/>
            <a:ext cx="3690339" cy="898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4800">
                <a:solidFill>
                  <a:schemeClr val="bg1"/>
                </a:solidFill>
                <a:latin typeface="Britannic Bold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Swoole </a:t>
            </a:r>
            <a:r>
              <a:rPr lang="en-US" altLang="zh-CN" sz="4800">
                <a:solidFill>
                  <a:srgbClr val="FFC000"/>
                </a:solidFill>
                <a:latin typeface="Britannic Bold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4.0</a:t>
            </a:r>
            <a:endParaRPr lang="zh-CN" altLang="en-US" sz="4800" baseline="-300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760240C-D7A7-4058-9D5F-21354CDA3276}"/>
              </a:ext>
            </a:extLst>
          </p:cNvPr>
          <p:cNvSpPr/>
          <p:nvPr/>
        </p:nvSpPr>
        <p:spPr>
          <a:xfrm>
            <a:off x="4340071" y="3724977"/>
            <a:ext cx="853480" cy="85348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1D0AC4B-7B4B-4EFC-A5D7-7BB05447B309}"/>
              </a:ext>
            </a:extLst>
          </p:cNvPr>
          <p:cNvSpPr/>
          <p:nvPr/>
        </p:nvSpPr>
        <p:spPr>
          <a:xfrm>
            <a:off x="3073715" y="2492896"/>
            <a:ext cx="582164" cy="58216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4A0666-13A7-414B-8AD3-E35BC547CB16}"/>
              </a:ext>
            </a:extLst>
          </p:cNvPr>
          <p:cNvSpPr/>
          <p:nvPr/>
        </p:nvSpPr>
        <p:spPr>
          <a:xfrm>
            <a:off x="2905729" y="4346243"/>
            <a:ext cx="424939" cy="42493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79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10800000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360EC3-4C03-4B69-9778-A01AAFC98573}"/>
              </a:ext>
            </a:extLst>
          </p:cNvPr>
          <p:cNvSpPr txBox="1"/>
          <p:nvPr/>
        </p:nvSpPr>
        <p:spPr>
          <a:xfrm>
            <a:off x="5123892" y="1700809"/>
            <a:ext cx="4824536" cy="3672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串行编程</a:t>
            </a:r>
            <a:endParaRPr lang="en-US" altLang="zh-CN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fun1 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要等待 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fun2 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执行完毕</a:t>
            </a:r>
            <a:endParaRPr lang="en-US" altLang="zh-CN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总耗时 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 </a:t>
            </a:r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秒</a:t>
            </a:r>
            <a:endParaRPr lang="en-US" altLang="zh-CN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C000"/>
                </a:solidFill>
                <a:latin typeface="Britannic Bold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如何实现并发编程？</a:t>
            </a:r>
            <a:endParaRPr lang="en-US" altLang="zh-CN" sz="2400" dirty="0">
              <a:solidFill>
                <a:srgbClr val="FFC000"/>
              </a:solidFill>
              <a:latin typeface="Britannic Bold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2E5DBD-4E5F-4302-8E48-CED769E7E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700809"/>
            <a:ext cx="2736304" cy="409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8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9AC4A1-10CE-44BA-AA4D-D4B5C44D8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302919"/>
              </p:ext>
            </p:extLst>
          </p:nvPr>
        </p:nvGraphicFramePr>
        <p:xfrm>
          <a:off x="2351585" y="1556793"/>
          <a:ext cx="7416823" cy="4464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565">
                  <a:extLst>
                    <a:ext uri="{9D8B030D-6E8A-4147-A177-3AD203B41FA5}">
                      <a16:colId xmlns:a16="http://schemas.microsoft.com/office/drawing/2014/main" val="500688521"/>
                    </a:ext>
                  </a:extLst>
                </a:gridCol>
                <a:gridCol w="3053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1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778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多进程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多线程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785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创建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fork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pthread_create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785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回收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wait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pthread_join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785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通信方式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IPC </a:t>
                      </a:r>
                      <a:r>
                        <a:rPr lang="zh-CN" altLang="en-US"/>
                        <a:t>进程间通信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数据同步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785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资源消耗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进程切换开销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进程切换开销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7785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并发能力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数千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5510018"/>
                  </a:ext>
                </a:extLst>
              </a:tr>
              <a:tr h="637785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编程难度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困难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非常困难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89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91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4">
            <a:extLst>
              <a:ext uri="{FF2B5EF4-FFF2-40B4-BE49-F238E27FC236}">
                <a16:creationId xmlns:a16="http://schemas.microsoft.com/office/drawing/2014/main" id="{28AE30A6-BC4B-4CCA-96A8-0634D87095A8}"/>
              </a:ext>
            </a:extLst>
          </p:cNvPr>
          <p:cNvSpPr txBox="1"/>
          <p:nvPr/>
        </p:nvSpPr>
        <p:spPr bwMode="auto">
          <a:xfrm>
            <a:off x="4658621" y="2979807"/>
            <a:ext cx="2874758" cy="898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4800" dirty="0">
                <a:solidFill>
                  <a:srgbClr val="FFC000"/>
                </a:solidFill>
                <a:latin typeface="Britannic Bold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Coroutine</a:t>
            </a:r>
            <a:endParaRPr lang="zh-CN" altLang="en-US" sz="4800" baseline="-30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63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A93A47A-C521-4B45-AE47-A178A3597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23080"/>
              </p:ext>
            </p:extLst>
          </p:nvPr>
        </p:nvGraphicFramePr>
        <p:xfrm>
          <a:off x="2423592" y="1412776"/>
          <a:ext cx="7344816" cy="4680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50068852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719113862"/>
                    </a:ext>
                  </a:extLst>
                </a:gridCol>
              </a:tblGrid>
              <a:tr h="66864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多进程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多线程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协程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646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创建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fork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pthread_create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go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646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回收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wait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pthread_join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-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646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通信方式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IPC </a:t>
                      </a:r>
                      <a:r>
                        <a:rPr lang="zh-CN" altLang="en-US"/>
                        <a:t>进程间通信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数据同步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array/chan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646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资源消耗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进程切换开销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进程切换开销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非常低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646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并发能力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数千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50</a:t>
                      </a:r>
                      <a:r>
                        <a:rPr lang="zh-CN" altLang="en-US" dirty="0"/>
                        <a:t>万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5510018"/>
                  </a:ext>
                </a:extLst>
              </a:tr>
              <a:tr h="668646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编程难度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困难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非常困难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容易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89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39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8798CB3-3BEF-4C00-B603-3E9AAF4D5895}"/>
              </a:ext>
            </a:extLst>
          </p:cNvPr>
          <p:cNvSpPr txBox="1"/>
          <p:nvPr/>
        </p:nvSpPr>
        <p:spPr>
          <a:xfrm>
            <a:off x="5159896" y="1484785"/>
            <a:ext cx="4824536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并发执行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总耗时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445E1-0FC0-4226-B7BE-656545617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276" y="1626890"/>
            <a:ext cx="2584808" cy="29513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D8DCA7-2F0B-441F-AA64-DF6DC5134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276" y="4723234"/>
            <a:ext cx="2584808" cy="102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3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802</Words>
  <Application>Microsoft Office PowerPoint</Application>
  <PresentationFormat>宽屏</PresentationFormat>
  <Paragraphs>195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9" baseType="lpstr">
      <vt:lpstr>Lantinghei SC Demibold</vt:lpstr>
      <vt:lpstr>Noto Sans S Chinese Black</vt:lpstr>
      <vt:lpstr>等线</vt:lpstr>
      <vt:lpstr>等线 Light</vt:lpstr>
      <vt:lpstr>华文细黑</vt:lpstr>
      <vt:lpstr>宋体</vt:lpstr>
      <vt:lpstr>微软雅黑</vt:lpstr>
      <vt:lpstr>Arial</vt:lpstr>
      <vt:lpstr>Britannic Bold</vt:lpstr>
      <vt:lpstr>Calibri</vt:lpstr>
      <vt:lpstr>Calibri Light</vt:lpstr>
      <vt:lpstr>Impact</vt:lpstr>
      <vt:lpstr>1_Office 主题​​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识沃 网络</cp:lastModifiedBy>
  <cp:revision>39</cp:revision>
  <dcterms:created xsi:type="dcterms:W3CDTF">2018-07-18T08:47:00Z</dcterms:created>
  <dcterms:modified xsi:type="dcterms:W3CDTF">2018-11-17T01:12:04Z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