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/>
    <p:restoredTop sz="94666"/>
  </p:normalViewPr>
  <p:slideViewPr>
    <p:cSldViewPr snapToGrid="0" snapToObjects="1">
      <p:cViewPr varScale="1">
        <p:scale>
          <a:sx n="93" d="100"/>
          <a:sy n="9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1FF0A-56F1-444A-906C-DBABF4FE4C86}" type="doc">
      <dgm:prSet loTypeId="urn:microsoft.com/office/officeart/2005/8/layout/hierarchy4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ACC0DCD-245F-784B-BC55-6ACFD537CA13}">
      <dgm:prSet phldrT="[文本]" custT="1"/>
      <dgm:spPr/>
      <dgm:t>
        <a:bodyPr/>
        <a:lstStyle/>
        <a:p>
          <a:r>
            <a:rPr lang="en-US" altLang="zh-CN" sz="4800">
              <a:latin typeface="Lantinghei SC Demibold" charset="-122"/>
              <a:ea typeface="Lantinghei SC Demibold" charset="-122"/>
              <a:cs typeface="Lantinghei SC Demibold" charset="-122"/>
            </a:rPr>
            <a:t>PHP</a:t>
          </a:r>
          <a:r>
            <a:rPr lang="zh-CN" altLang="en-US" sz="4800">
              <a:latin typeface="Lantinghei SC Demibold" charset="-122"/>
              <a:ea typeface="Lantinghei SC Demibold" charset="-122"/>
              <a:cs typeface="Lantinghei SC Demibold" charset="-122"/>
            </a:rPr>
            <a:t> </a:t>
          </a:r>
          <a:r>
            <a:rPr lang="en-US" altLang="zh-CN" sz="4800">
              <a:latin typeface="Lantinghei SC Demibold" charset="-122"/>
              <a:ea typeface="Lantinghei SC Demibold" charset="-122"/>
              <a:cs typeface="Lantinghei SC Demibold" charset="-122"/>
            </a:rPr>
            <a:t>&amp;</a:t>
          </a:r>
          <a:r>
            <a:rPr lang="zh-CN" altLang="en-US" sz="4800">
              <a:latin typeface="Lantinghei SC Demibold" charset="-122"/>
              <a:ea typeface="Lantinghei SC Demibold" charset="-122"/>
              <a:cs typeface="Lantinghei SC Demibold" charset="-122"/>
            </a:rPr>
            <a:t> </a:t>
          </a:r>
          <a:r>
            <a:rPr lang="en-US" altLang="zh-CN" sz="4800">
              <a:latin typeface="Lantinghei SC Demibold" charset="-122"/>
              <a:ea typeface="Lantinghei SC Demibold" charset="-122"/>
              <a:cs typeface="Lantinghei SC Demibold" charset="-122"/>
            </a:rPr>
            <a:t>Swoole</a:t>
          </a:r>
          <a:endParaRPr lang="zh-CN" altLang="en-US" sz="4800">
            <a:latin typeface="Lantinghei SC Demibold" charset="-122"/>
            <a:ea typeface="Lantinghei SC Demibold" charset="-122"/>
            <a:cs typeface="Lantinghei SC Demibold" charset="-122"/>
          </a:endParaRPr>
        </a:p>
      </dgm:t>
    </dgm:pt>
    <dgm:pt modelId="{30EE2B30-E75C-8641-8367-67C43046B470}" type="parTrans" cxnId="{227C204C-C3F4-5D4B-B1C0-9DB49E5AFBFB}">
      <dgm:prSet/>
      <dgm:spPr/>
      <dgm:t>
        <a:bodyPr/>
        <a:lstStyle/>
        <a:p>
          <a:endParaRPr lang="zh-CN" altLang="en-US">
            <a:latin typeface="Lantinghei SC Demibold" charset="-122"/>
            <a:ea typeface="Lantinghei SC Demibold" charset="-122"/>
            <a:cs typeface="Lantinghei SC Demibold" charset="-122"/>
          </a:endParaRPr>
        </a:p>
      </dgm:t>
    </dgm:pt>
    <dgm:pt modelId="{71D4FF86-0E9A-E140-ADE9-C8E14D1822D9}" type="sibTrans" cxnId="{227C204C-C3F4-5D4B-B1C0-9DB49E5AFBFB}">
      <dgm:prSet/>
      <dgm:spPr/>
      <dgm:t>
        <a:bodyPr/>
        <a:lstStyle/>
        <a:p>
          <a:endParaRPr lang="zh-CN" altLang="en-US">
            <a:latin typeface="Lantinghei SC Demibold" charset="-122"/>
            <a:ea typeface="Lantinghei SC Demibold" charset="-122"/>
            <a:cs typeface="Lantinghei SC Demibold" charset="-122"/>
          </a:endParaRPr>
        </a:p>
      </dgm:t>
    </dgm:pt>
    <dgm:pt modelId="{443A8B8D-29D9-3E44-AA90-C86F08B96F45}">
      <dgm:prSet phldrT="[文本]"/>
      <dgm:spPr/>
      <dgm:t>
        <a:bodyPr/>
        <a:lstStyle/>
        <a:p>
          <a:r>
            <a:rPr lang="zh-CN" altLang="en-US">
              <a:latin typeface="Lantinghei SC Demibold" charset="-122"/>
              <a:ea typeface="Lantinghei SC Demibold" charset="-122"/>
              <a:cs typeface="Lantinghei SC Demibold" charset="-122"/>
            </a:rPr>
            <a:t>人工智能</a:t>
          </a:r>
        </a:p>
      </dgm:t>
    </dgm:pt>
    <dgm:pt modelId="{E0FADFE0-529A-AE48-B61C-2F592DBD4189}" type="parTrans" cxnId="{8B47A81C-C0A5-9B4C-9470-080E98137BC8}">
      <dgm:prSet/>
      <dgm:spPr/>
      <dgm:t>
        <a:bodyPr/>
        <a:lstStyle/>
        <a:p>
          <a:endParaRPr lang="zh-CN" altLang="en-US">
            <a:latin typeface="Lantinghei SC Demibold" charset="-122"/>
            <a:ea typeface="Lantinghei SC Demibold" charset="-122"/>
            <a:cs typeface="Lantinghei SC Demibold" charset="-122"/>
          </a:endParaRPr>
        </a:p>
      </dgm:t>
    </dgm:pt>
    <dgm:pt modelId="{1516670D-09DA-8246-BFC1-0CDDB3394A5F}" type="sibTrans" cxnId="{8B47A81C-C0A5-9B4C-9470-080E98137BC8}">
      <dgm:prSet/>
      <dgm:spPr/>
      <dgm:t>
        <a:bodyPr/>
        <a:lstStyle/>
        <a:p>
          <a:endParaRPr lang="zh-CN" altLang="en-US">
            <a:latin typeface="Lantinghei SC Demibold" charset="-122"/>
            <a:ea typeface="Lantinghei SC Demibold" charset="-122"/>
            <a:cs typeface="Lantinghei SC Demibold" charset="-122"/>
          </a:endParaRPr>
        </a:p>
      </dgm:t>
    </dgm:pt>
    <dgm:pt modelId="{135F8FB2-05FF-1641-B5CF-B6674B7EE200}">
      <dgm:prSet phldrT="[文本]"/>
      <dgm:spPr/>
      <dgm:t>
        <a:bodyPr/>
        <a:lstStyle/>
        <a:p>
          <a:r>
            <a:rPr lang="zh-CN" altLang="en-US">
              <a:latin typeface="Lantinghei SC Demibold" charset="-122"/>
              <a:ea typeface="Lantinghei SC Demibold" charset="-122"/>
              <a:cs typeface="Lantinghei SC Demibold" charset="-122"/>
            </a:rPr>
            <a:t>大数据</a:t>
          </a:r>
        </a:p>
      </dgm:t>
    </dgm:pt>
    <dgm:pt modelId="{1630C550-57AD-FA48-9082-CCC16E91EDA3}" type="parTrans" cxnId="{93925AE6-A624-4344-8D6D-F07432CB107A}">
      <dgm:prSet/>
      <dgm:spPr/>
      <dgm:t>
        <a:bodyPr/>
        <a:lstStyle/>
        <a:p>
          <a:endParaRPr lang="zh-CN" altLang="en-US">
            <a:latin typeface="Lantinghei SC Demibold" charset="-122"/>
            <a:ea typeface="Lantinghei SC Demibold" charset="-122"/>
            <a:cs typeface="Lantinghei SC Demibold" charset="-122"/>
          </a:endParaRPr>
        </a:p>
      </dgm:t>
    </dgm:pt>
    <dgm:pt modelId="{4D73CCC0-51A7-CA44-9B25-58D2E7D23F53}" type="sibTrans" cxnId="{93925AE6-A624-4344-8D6D-F07432CB107A}">
      <dgm:prSet/>
      <dgm:spPr/>
      <dgm:t>
        <a:bodyPr/>
        <a:lstStyle/>
        <a:p>
          <a:endParaRPr lang="zh-CN" altLang="en-US">
            <a:latin typeface="Lantinghei SC Demibold" charset="-122"/>
            <a:ea typeface="Lantinghei SC Demibold" charset="-122"/>
            <a:cs typeface="Lantinghei SC Demibold" charset="-122"/>
          </a:endParaRPr>
        </a:p>
      </dgm:t>
    </dgm:pt>
    <dgm:pt modelId="{93A617DD-29EE-CA40-BCE1-A0B0C2B46092}">
      <dgm:prSet phldrT="[文本]"/>
      <dgm:spPr/>
      <dgm:t>
        <a:bodyPr/>
        <a:lstStyle/>
        <a:p>
          <a:r>
            <a:rPr lang="zh-CN" altLang="en-US">
              <a:latin typeface="Lantinghei SC Demibold" charset="-122"/>
              <a:ea typeface="Lantinghei SC Demibold" charset="-122"/>
              <a:cs typeface="Lantinghei SC Demibold" charset="-122"/>
            </a:rPr>
            <a:t>物联网</a:t>
          </a:r>
        </a:p>
      </dgm:t>
    </dgm:pt>
    <dgm:pt modelId="{E5734BC0-EB3D-9448-A0DC-5C6FBE166191}" type="parTrans" cxnId="{ADC5D281-AF44-A048-80DE-CE565692465F}">
      <dgm:prSet/>
      <dgm:spPr/>
      <dgm:t>
        <a:bodyPr/>
        <a:lstStyle/>
        <a:p>
          <a:endParaRPr lang="zh-CN" altLang="en-US"/>
        </a:p>
      </dgm:t>
    </dgm:pt>
    <dgm:pt modelId="{88F14C4B-5CD4-804B-B444-9119EFE4CDFD}" type="sibTrans" cxnId="{ADC5D281-AF44-A048-80DE-CE565692465F}">
      <dgm:prSet/>
      <dgm:spPr/>
      <dgm:t>
        <a:bodyPr/>
        <a:lstStyle/>
        <a:p>
          <a:endParaRPr lang="zh-CN" altLang="en-US"/>
        </a:p>
      </dgm:t>
    </dgm:pt>
    <dgm:pt modelId="{A12F6405-B157-C440-98FF-006B4735EAC9}" type="pres">
      <dgm:prSet presAssocID="{29B1FF0A-56F1-444A-906C-DBABF4FE4C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9AFA86-C838-454B-AEEB-76D747C6AC73}" type="pres">
      <dgm:prSet presAssocID="{FACC0DCD-245F-784B-BC55-6ACFD537CA13}" presName="vertOne" presStyleCnt="0"/>
      <dgm:spPr/>
    </dgm:pt>
    <dgm:pt modelId="{475452AE-D29A-C946-9801-910FB39F2598}" type="pres">
      <dgm:prSet presAssocID="{FACC0DCD-245F-784B-BC55-6ACFD537CA13}" presName="txOne" presStyleLbl="node0" presStyleIdx="0" presStyleCnt="1" custScaleY="77969" custLinFactNeighborY="12569">
        <dgm:presLayoutVars>
          <dgm:chPref val="3"/>
        </dgm:presLayoutVars>
      </dgm:prSet>
      <dgm:spPr/>
    </dgm:pt>
    <dgm:pt modelId="{B41E9BD2-C13A-FD4C-8107-B5C0C011B5AE}" type="pres">
      <dgm:prSet presAssocID="{FACC0DCD-245F-784B-BC55-6ACFD537CA13}" presName="parTransOne" presStyleCnt="0"/>
      <dgm:spPr/>
    </dgm:pt>
    <dgm:pt modelId="{715C5C26-AC23-144D-97FA-1E068EEDBF69}" type="pres">
      <dgm:prSet presAssocID="{FACC0DCD-245F-784B-BC55-6ACFD537CA13}" presName="horzOne" presStyleCnt="0"/>
      <dgm:spPr/>
    </dgm:pt>
    <dgm:pt modelId="{A1FDA248-673F-5546-A159-F667BCBD4B43}" type="pres">
      <dgm:prSet presAssocID="{443A8B8D-29D9-3E44-AA90-C86F08B96F45}" presName="vertTwo" presStyleCnt="0"/>
      <dgm:spPr/>
    </dgm:pt>
    <dgm:pt modelId="{CC9352F5-4E8C-9A40-A758-30C006BD4831}" type="pres">
      <dgm:prSet presAssocID="{443A8B8D-29D9-3E44-AA90-C86F08B96F4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E4708A-EE9E-E047-AE12-C26D65AE02B6}" type="pres">
      <dgm:prSet presAssocID="{443A8B8D-29D9-3E44-AA90-C86F08B96F45}" presName="horzTwo" presStyleCnt="0"/>
      <dgm:spPr/>
    </dgm:pt>
    <dgm:pt modelId="{B420C3C2-CB11-1042-85F7-81BD0AB699CE}" type="pres">
      <dgm:prSet presAssocID="{1516670D-09DA-8246-BFC1-0CDDB3394A5F}" presName="sibSpaceTwo" presStyleCnt="0"/>
      <dgm:spPr/>
    </dgm:pt>
    <dgm:pt modelId="{945F203A-DA09-A247-A2F8-4856100210C2}" type="pres">
      <dgm:prSet presAssocID="{93A617DD-29EE-CA40-BCE1-A0B0C2B46092}" presName="vertTwo" presStyleCnt="0"/>
      <dgm:spPr/>
    </dgm:pt>
    <dgm:pt modelId="{64A11E43-45F1-9D4F-8C11-E4AA4916DB5F}" type="pres">
      <dgm:prSet presAssocID="{93A617DD-29EE-CA40-BCE1-A0B0C2B46092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B4A332-5863-6545-B8FF-A91BEDADE1D9}" type="pres">
      <dgm:prSet presAssocID="{93A617DD-29EE-CA40-BCE1-A0B0C2B46092}" presName="horzTwo" presStyleCnt="0"/>
      <dgm:spPr/>
    </dgm:pt>
    <dgm:pt modelId="{14C1E717-1EC7-7443-A975-A829237B8C80}" type="pres">
      <dgm:prSet presAssocID="{88F14C4B-5CD4-804B-B444-9119EFE4CDFD}" presName="sibSpaceTwo" presStyleCnt="0"/>
      <dgm:spPr/>
    </dgm:pt>
    <dgm:pt modelId="{1DD1D5CE-0337-5A42-AC63-1A65080621E3}" type="pres">
      <dgm:prSet presAssocID="{135F8FB2-05FF-1641-B5CF-B6674B7EE200}" presName="vertTwo" presStyleCnt="0"/>
      <dgm:spPr/>
    </dgm:pt>
    <dgm:pt modelId="{34B5D826-8A9D-9C4A-B994-20B7CCFB74CD}" type="pres">
      <dgm:prSet presAssocID="{135F8FB2-05FF-1641-B5CF-B6674B7EE200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8D2F7E-4CFD-054E-9DDF-7A4C39859AF8}" type="pres">
      <dgm:prSet presAssocID="{135F8FB2-05FF-1641-B5CF-B6674B7EE200}" presName="horzTwo" presStyleCnt="0"/>
      <dgm:spPr/>
    </dgm:pt>
  </dgm:ptLst>
  <dgm:cxnLst>
    <dgm:cxn modelId="{93925AE6-A624-4344-8D6D-F07432CB107A}" srcId="{FACC0DCD-245F-784B-BC55-6ACFD537CA13}" destId="{135F8FB2-05FF-1641-B5CF-B6674B7EE200}" srcOrd="2" destOrd="0" parTransId="{1630C550-57AD-FA48-9082-CCC16E91EDA3}" sibTransId="{4D73CCC0-51A7-CA44-9B25-58D2E7D23F53}"/>
    <dgm:cxn modelId="{8B47A81C-C0A5-9B4C-9470-080E98137BC8}" srcId="{FACC0DCD-245F-784B-BC55-6ACFD537CA13}" destId="{443A8B8D-29D9-3E44-AA90-C86F08B96F45}" srcOrd="0" destOrd="0" parTransId="{E0FADFE0-529A-AE48-B61C-2F592DBD4189}" sibTransId="{1516670D-09DA-8246-BFC1-0CDDB3394A5F}"/>
    <dgm:cxn modelId="{99F5E504-C213-FB44-BBF2-94A090B7B4D7}" type="presOf" srcId="{29B1FF0A-56F1-444A-906C-DBABF4FE4C86}" destId="{A12F6405-B157-C440-98FF-006B4735EAC9}" srcOrd="0" destOrd="0" presId="urn:microsoft.com/office/officeart/2005/8/layout/hierarchy4"/>
    <dgm:cxn modelId="{AAD33A59-4BE9-1B48-A4CE-05417E7365CD}" type="presOf" srcId="{FACC0DCD-245F-784B-BC55-6ACFD537CA13}" destId="{475452AE-D29A-C946-9801-910FB39F2598}" srcOrd="0" destOrd="0" presId="urn:microsoft.com/office/officeart/2005/8/layout/hierarchy4"/>
    <dgm:cxn modelId="{4D266527-9E6A-F54E-9CD7-94535934C930}" type="presOf" srcId="{93A617DD-29EE-CA40-BCE1-A0B0C2B46092}" destId="{64A11E43-45F1-9D4F-8C11-E4AA4916DB5F}" srcOrd="0" destOrd="0" presId="urn:microsoft.com/office/officeart/2005/8/layout/hierarchy4"/>
    <dgm:cxn modelId="{227C204C-C3F4-5D4B-B1C0-9DB49E5AFBFB}" srcId="{29B1FF0A-56F1-444A-906C-DBABF4FE4C86}" destId="{FACC0DCD-245F-784B-BC55-6ACFD537CA13}" srcOrd="0" destOrd="0" parTransId="{30EE2B30-E75C-8641-8367-67C43046B470}" sibTransId="{71D4FF86-0E9A-E140-ADE9-C8E14D1822D9}"/>
    <dgm:cxn modelId="{ADC5D281-AF44-A048-80DE-CE565692465F}" srcId="{FACC0DCD-245F-784B-BC55-6ACFD537CA13}" destId="{93A617DD-29EE-CA40-BCE1-A0B0C2B46092}" srcOrd="1" destOrd="0" parTransId="{E5734BC0-EB3D-9448-A0DC-5C6FBE166191}" sibTransId="{88F14C4B-5CD4-804B-B444-9119EFE4CDFD}"/>
    <dgm:cxn modelId="{0652E39C-8F5F-7142-AD2B-26CDCE5E711C}" type="presOf" srcId="{135F8FB2-05FF-1641-B5CF-B6674B7EE200}" destId="{34B5D826-8A9D-9C4A-B994-20B7CCFB74CD}" srcOrd="0" destOrd="0" presId="urn:microsoft.com/office/officeart/2005/8/layout/hierarchy4"/>
    <dgm:cxn modelId="{A1C5418D-3E9B-5C4A-8122-4139589DD7B7}" type="presOf" srcId="{443A8B8D-29D9-3E44-AA90-C86F08B96F45}" destId="{CC9352F5-4E8C-9A40-A758-30C006BD4831}" srcOrd="0" destOrd="0" presId="urn:microsoft.com/office/officeart/2005/8/layout/hierarchy4"/>
    <dgm:cxn modelId="{04EA308F-EDED-814C-9645-F7E8408E6EE9}" type="presParOf" srcId="{A12F6405-B157-C440-98FF-006B4735EAC9}" destId="{FC9AFA86-C838-454B-AEEB-76D747C6AC73}" srcOrd="0" destOrd="0" presId="urn:microsoft.com/office/officeart/2005/8/layout/hierarchy4"/>
    <dgm:cxn modelId="{2744447B-3D6B-DA41-8AE9-4337CB410185}" type="presParOf" srcId="{FC9AFA86-C838-454B-AEEB-76D747C6AC73}" destId="{475452AE-D29A-C946-9801-910FB39F2598}" srcOrd="0" destOrd="0" presId="urn:microsoft.com/office/officeart/2005/8/layout/hierarchy4"/>
    <dgm:cxn modelId="{AF02B7B8-D283-6D46-ADCE-251E1636BB18}" type="presParOf" srcId="{FC9AFA86-C838-454B-AEEB-76D747C6AC73}" destId="{B41E9BD2-C13A-FD4C-8107-B5C0C011B5AE}" srcOrd="1" destOrd="0" presId="urn:microsoft.com/office/officeart/2005/8/layout/hierarchy4"/>
    <dgm:cxn modelId="{412BC02F-AAD9-8343-AA09-1C1DB4A2ECBE}" type="presParOf" srcId="{FC9AFA86-C838-454B-AEEB-76D747C6AC73}" destId="{715C5C26-AC23-144D-97FA-1E068EEDBF69}" srcOrd="2" destOrd="0" presId="urn:microsoft.com/office/officeart/2005/8/layout/hierarchy4"/>
    <dgm:cxn modelId="{3A704CAB-A294-7E44-9FA2-0F15C886177A}" type="presParOf" srcId="{715C5C26-AC23-144D-97FA-1E068EEDBF69}" destId="{A1FDA248-673F-5546-A159-F667BCBD4B43}" srcOrd="0" destOrd="0" presId="urn:microsoft.com/office/officeart/2005/8/layout/hierarchy4"/>
    <dgm:cxn modelId="{AC0B141C-BBED-5645-89B1-9ECCA8BA404B}" type="presParOf" srcId="{A1FDA248-673F-5546-A159-F667BCBD4B43}" destId="{CC9352F5-4E8C-9A40-A758-30C006BD4831}" srcOrd="0" destOrd="0" presId="urn:microsoft.com/office/officeart/2005/8/layout/hierarchy4"/>
    <dgm:cxn modelId="{6F0E2619-9394-0841-BEBF-6B18E43D3191}" type="presParOf" srcId="{A1FDA248-673F-5546-A159-F667BCBD4B43}" destId="{08E4708A-EE9E-E047-AE12-C26D65AE02B6}" srcOrd="1" destOrd="0" presId="urn:microsoft.com/office/officeart/2005/8/layout/hierarchy4"/>
    <dgm:cxn modelId="{C030B939-2D61-F94A-846F-05D7CD122560}" type="presParOf" srcId="{715C5C26-AC23-144D-97FA-1E068EEDBF69}" destId="{B420C3C2-CB11-1042-85F7-81BD0AB699CE}" srcOrd="1" destOrd="0" presId="urn:microsoft.com/office/officeart/2005/8/layout/hierarchy4"/>
    <dgm:cxn modelId="{27D28EBD-0BAD-4242-9387-1760F391517A}" type="presParOf" srcId="{715C5C26-AC23-144D-97FA-1E068EEDBF69}" destId="{945F203A-DA09-A247-A2F8-4856100210C2}" srcOrd="2" destOrd="0" presId="urn:microsoft.com/office/officeart/2005/8/layout/hierarchy4"/>
    <dgm:cxn modelId="{C68D433A-F7AC-8F4B-A3A3-239F28C4F2DA}" type="presParOf" srcId="{945F203A-DA09-A247-A2F8-4856100210C2}" destId="{64A11E43-45F1-9D4F-8C11-E4AA4916DB5F}" srcOrd="0" destOrd="0" presId="urn:microsoft.com/office/officeart/2005/8/layout/hierarchy4"/>
    <dgm:cxn modelId="{199BBB2A-F499-4E45-9DB1-8B4A33F24416}" type="presParOf" srcId="{945F203A-DA09-A247-A2F8-4856100210C2}" destId="{8FB4A332-5863-6545-B8FF-A91BEDADE1D9}" srcOrd="1" destOrd="0" presId="urn:microsoft.com/office/officeart/2005/8/layout/hierarchy4"/>
    <dgm:cxn modelId="{249B5D14-870D-1240-A307-8C0CEB769F8D}" type="presParOf" srcId="{715C5C26-AC23-144D-97FA-1E068EEDBF69}" destId="{14C1E717-1EC7-7443-A975-A829237B8C80}" srcOrd="3" destOrd="0" presId="urn:microsoft.com/office/officeart/2005/8/layout/hierarchy4"/>
    <dgm:cxn modelId="{999AD9DB-0994-454B-B450-BC41B5100EC4}" type="presParOf" srcId="{715C5C26-AC23-144D-97FA-1E068EEDBF69}" destId="{1DD1D5CE-0337-5A42-AC63-1A65080621E3}" srcOrd="4" destOrd="0" presId="urn:microsoft.com/office/officeart/2005/8/layout/hierarchy4"/>
    <dgm:cxn modelId="{2A6C1D08-6C9F-614B-AE23-FB793C4D23E8}" type="presParOf" srcId="{1DD1D5CE-0337-5A42-AC63-1A65080621E3}" destId="{34B5D826-8A9D-9C4A-B994-20B7CCFB74CD}" srcOrd="0" destOrd="0" presId="urn:microsoft.com/office/officeart/2005/8/layout/hierarchy4"/>
    <dgm:cxn modelId="{B918821C-D4EB-1546-A9D2-32F5B6605BF7}" type="presParOf" srcId="{1DD1D5CE-0337-5A42-AC63-1A65080621E3}" destId="{2B8D2F7E-4CFD-054E-9DDF-7A4C39859AF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452AE-D29A-C946-9801-910FB39F2598}">
      <dsp:nvSpPr>
        <dsp:cNvPr id="0" name=""/>
        <dsp:cNvSpPr/>
      </dsp:nvSpPr>
      <dsp:spPr>
        <a:xfrm>
          <a:off x="2748" y="33215"/>
          <a:ext cx="7642213" cy="2086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>
              <a:latin typeface="Lantinghei SC Demibold" charset="-122"/>
              <a:ea typeface="Lantinghei SC Demibold" charset="-122"/>
              <a:cs typeface="Lantinghei SC Demibold" charset="-122"/>
            </a:rPr>
            <a:t>PHP</a:t>
          </a:r>
          <a:r>
            <a:rPr lang="zh-CN" altLang="en-US" sz="4800" kern="1200">
              <a:latin typeface="Lantinghei SC Demibold" charset="-122"/>
              <a:ea typeface="Lantinghei SC Demibold" charset="-122"/>
              <a:cs typeface="Lantinghei SC Demibold" charset="-122"/>
            </a:rPr>
            <a:t> </a:t>
          </a:r>
          <a:r>
            <a:rPr lang="en-US" altLang="zh-CN" sz="4800" kern="1200">
              <a:latin typeface="Lantinghei SC Demibold" charset="-122"/>
              <a:ea typeface="Lantinghei SC Demibold" charset="-122"/>
              <a:cs typeface="Lantinghei SC Demibold" charset="-122"/>
            </a:rPr>
            <a:t>&amp;</a:t>
          </a:r>
          <a:r>
            <a:rPr lang="zh-CN" altLang="en-US" sz="4800" kern="1200">
              <a:latin typeface="Lantinghei SC Demibold" charset="-122"/>
              <a:ea typeface="Lantinghei SC Demibold" charset="-122"/>
              <a:cs typeface="Lantinghei SC Demibold" charset="-122"/>
            </a:rPr>
            <a:t> </a:t>
          </a:r>
          <a:r>
            <a:rPr lang="en-US" altLang="zh-CN" sz="4800" kern="1200">
              <a:latin typeface="Lantinghei SC Demibold" charset="-122"/>
              <a:ea typeface="Lantinghei SC Demibold" charset="-122"/>
              <a:cs typeface="Lantinghei SC Demibold" charset="-122"/>
            </a:rPr>
            <a:t>Swoole</a:t>
          </a:r>
          <a:endParaRPr lang="zh-CN" altLang="en-US" sz="4800" kern="1200">
            <a:latin typeface="Lantinghei SC Demibold" charset="-122"/>
            <a:ea typeface="Lantinghei SC Demibold" charset="-122"/>
            <a:cs typeface="Lantinghei SC Demibold" charset="-122"/>
          </a:endParaRPr>
        </a:p>
      </dsp:txBody>
      <dsp:txXfrm>
        <a:off x="63871" y="94338"/>
        <a:ext cx="7519967" cy="1964656"/>
      </dsp:txXfrm>
    </dsp:sp>
    <dsp:sp modelId="{CC9352F5-4E8C-9A40-A758-30C006BD4831}">
      <dsp:nvSpPr>
        <dsp:cNvPr id="0" name=""/>
        <dsp:cNvSpPr/>
      </dsp:nvSpPr>
      <dsp:spPr>
        <a:xfrm>
          <a:off x="2748" y="2320503"/>
          <a:ext cx="2412314" cy="26765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>
              <a:latin typeface="Lantinghei SC Demibold" charset="-122"/>
              <a:ea typeface="Lantinghei SC Demibold" charset="-122"/>
              <a:cs typeface="Lantinghei SC Demibold" charset="-122"/>
            </a:rPr>
            <a:t>人工智能</a:t>
          </a:r>
        </a:p>
      </dsp:txBody>
      <dsp:txXfrm>
        <a:off x="73402" y="2391157"/>
        <a:ext cx="2271006" cy="2535271"/>
      </dsp:txXfrm>
    </dsp:sp>
    <dsp:sp modelId="{64A11E43-45F1-9D4F-8C11-E4AA4916DB5F}">
      <dsp:nvSpPr>
        <dsp:cNvPr id="0" name=""/>
        <dsp:cNvSpPr/>
      </dsp:nvSpPr>
      <dsp:spPr>
        <a:xfrm>
          <a:off x="2617697" y="2320503"/>
          <a:ext cx="2412314" cy="26765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>
              <a:latin typeface="Lantinghei SC Demibold" charset="-122"/>
              <a:ea typeface="Lantinghei SC Demibold" charset="-122"/>
              <a:cs typeface="Lantinghei SC Demibold" charset="-122"/>
            </a:rPr>
            <a:t>物联网</a:t>
          </a:r>
        </a:p>
      </dsp:txBody>
      <dsp:txXfrm>
        <a:off x="2688351" y="2391157"/>
        <a:ext cx="2271006" cy="2535271"/>
      </dsp:txXfrm>
    </dsp:sp>
    <dsp:sp modelId="{34B5D826-8A9D-9C4A-B994-20B7CCFB74CD}">
      <dsp:nvSpPr>
        <dsp:cNvPr id="0" name=""/>
        <dsp:cNvSpPr/>
      </dsp:nvSpPr>
      <dsp:spPr>
        <a:xfrm>
          <a:off x="5232646" y="2320503"/>
          <a:ext cx="2412314" cy="26765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>
              <a:latin typeface="Lantinghei SC Demibold" charset="-122"/>
              <a:ea typeface="Lantinghei SC Demibold" charset="-122"/>
              <a:cs typeface="Lantinghei SC Demibold" charset="-122"/>
            </a:rPr>
            <a:t>大数据</a:t>
          </a:r>
        </a:p>
      </dsp:txBody>
      <dsp:txXfrm>
        <a:off x="5303300" y="2391157"/>
        <a:ext cx="2271006" cy="2535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8399-2D17-8C4F-9A96-70ECF43FA8AA}" type="datetimeFigureOut">
              <a:t>2017/12/15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6FB95-8563-1B49-8FEA-B829FB6B89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21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6FB95-8563-1B49-8FEA-B829FB6B8974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68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6FB95-8563-1B49-8FEA-B829FB6B8974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11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6FB95-8563-1B49-8FEA-B829FB6B8974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35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6FB95-8563-1B49-8FEA-B829FB6B8974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26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6FB95-8563-1B49-8FEA-B829FB6B8974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56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6FB95-8563-1B49-8FEA-B829FB6B8974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94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6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5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8710" y="2667119"/>
            <a:ext cx="6858000" cy="1677914"/>
          </a:xfrm>
        </p:spPr>
        <p:txBody>
          <a:bodyPr>
            <a:normAutofit/>
          </a:bodyPr>
          <a:lstStyle/>
          <a:p>
            <a:r>
              <a:rPr kumimoji="1" lang="en-US" altLang="zh-CN" sz="5400">
                <a:latin typeface="Lantinghei SC Demibold" charset="-122"/>
                <a:ea typeface="Lantinghei SC Demibold" charset="-122"/>
                <a:cs typeface="Lantinghei SC Demibold" charset="-122"/>
              </a:rPr>
              <a:t>PHP</a:t>
            </a:r>
            <a:r>
              <a:rPr kumimoji="1" lang="zh-CN" altLang="en-US" sz="54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5400">
                <a:latin typeface="Lantinghei SC Demibold" charset="-122"/>
                <a:ea typeface="Lantinghei SC Demibold" charset="-122"/>
                <a:cs typeface="Lantinghei SC Demibold" charset="-122"/>
              </a:rPr>
              <a:t>&amp;</a:t>
            </a:r>
            <a:r>
              <a:rPr kumimoji="1" lang="zh-CN" altLang="en-US" sz="54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5400">
                <a:latin typeface="Lantinghei SC Demibold" charset="-122"/>
                <a:ea typeface="Lantinghei SC Demibold" charset="-122"/>
                <a:cs typeface="Lantinghei SC Demibold" charset="-122"/>
              </a:rPr>
              <a:t>Swoole</a:t>
            </a:r>
            <a:r>
              <a:rPr kumimoji="1" lang="zh-CN" altLang="en-US" sz="5400">
                <a:latin typeface="Lantinghei SC Demibold" charset="-122"/>
                <a:ea typeface="Lantinghei SC Demibold" charset="-122"/>
                <a:cs typeface="Lantinghei SC Demibold" charset="-122"/>
              </a:rPr>
              <a:t> 未来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8710" y="3506076"/>
            <a:ext cx="6858000" cy="565519"/>
          </a:xfrm>
        </p:spPr>
        <p:txBody>
          <a:bodyPr/>
          <a:lstStyle/>
          <a:p>
            <a:r>
              <a:rPr kumimoji="1" lang="en-US" altLang="zh-CN">
                <a:latin typeface="Lantinghei SC Demibold" charset="-122"/>
                <a:ea typeface="Lantinghei SC Demibold" charset="-122"/>
                <a:cs typeface="Lantinghei SC Demibold" charset="-122"/>
              </a:rPr>
              <a:t>Rango-</a:t>
            </a:r>
            <a:r>
              <a:rPr kumimoji="1" lang="zh-CN" altLang="en-US">
                <a:latin typeface="Lantinghei SC Demibold" charset="-122"/>
                <a:ea typeface="Lantinghei SC Demibold" charset="-122"/>
                <a:cs typeface="Lantinghei SC Demibold" charset="-122"/>
              </a:rPr>
              <a:t>韩天峰</a:t>
            </a:r>
          </a:p>
        </p:txBody>
      </p:sp>
    </p:spTree>
    <p:extLst>
      <p:ext uri="{BB962C8B-B14F-4D97-AF65-F5344CB8AC3E}">
        <p14:creationId xmlns:p14="http://schemas.microsoft.com/office/powerpoint/2010/main" val="5202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83049519"/>
              </p:ext>
            </p:extLst>
          </p:nvPr>
        </p:nvGraphicFramePr>
        <p:xfrm>
          <a:off x="748145" y="858981"/>
          <a:ext cx="7647710" cy="5001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28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595" y="2533560"/>
            <a:ext cx="6897188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8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开源项目</a:t>
            </a:r>
          </a:p>
        </p:txBody>
      </p:sp>
    </p:spTree>
    <p:extLst>
      <p:ext uri="{BB962C8B-B14F-4D97-AF65-F5344CB8AC3E}">
        <p14:creationId xmlns:p14="http://schemas.microsoft.com/office/powerpoint/2010/main" val="15832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Lantinghei SC Demibold" charset="-122"/>
                <a:ea typeface="Lantinghei SC Demibold" charset="-122"/>
                <a:cs typeface="Lantinghei SC Demibold" charset="-122"/>
              </a:rPr>
              <a:t>Swoole</a:t>
            </a:r>
            <a:r>
              <a:rPr kumimoji="1" lang="zh-CN" altLang="en-US">
                <a:latin typeface="Lantinghei SC Demibold" charset="-122"/>
                <a:ea typeface="Lantinghei SC Demibold" charset="-122"/>
                <a:cs typeface="Lantinghei SC Demibold" charset="-122"/>
              </a:rPr>
              <a:t> 社区民主化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183289"/>
          </a:xfrm>
        </p:spPr>
        <p:txBody>
          <a:bodyPr>
            <a:normAutofit/>
          </a:bodyPr>
          <a:lstStyle/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RFC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，所有更新需发起提案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成立决策委员会，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推荐、选举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在线</a:t>
            </a:r>
            <a:r>
              <a:rPr kumimoji="1" lang="zh-CN" altLang="en-US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投票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决策，过程公开透明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一切权力交给</a:t>
            </a:r>
            <a:r>
              <a:rPr kumimoji="1" lang="zh-CN" altLang="en-US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社区</a:t>
            </a:r>
            <a:endParaRPr kumimoji="1" lang="en-US" altLang="zh-CN" sz="2800">
              <a:solidFill>
                <a:srgbClr val="92D050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6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Lantinghei SC Demibold" charset="-122"/>
                <a:ea typeface="Lantinghei SC Demibold" charset="-122"/>
                <a:cs typeface="Lantinghei SC Demibold" charset="-122"/>
              </a:rPr>
              <a:t>Swoole</a:t>
            </a:r>
            <a:r>
              <a:rPr kumimoji="1" lang="zh-CN" altLang="en-US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>
                <a:latin typeface="Lantinghei SC Demibold" charset="-122"/>
                <a:ea typeface="Lantinghei SC Demibold" charset="-122"/>
                <a:cs typeface="Lantinghei SC Demibold" charset="-122"/>
              </a:rPr>
              <a:t>2</a:t>
            </a:r>
            <a:r>
              <a:rPr kumimoji="1" lang="zh-CN" altLang="en-US">
                <a:latin typeface="Lantinghei SC Demibold" charset="-122"/>
                <a:ea typeface="Lantinghei SC Demibold" charset="-122"/>
                <a:cs typeface="Lantinghei SC Demibold" charset="-122"/>
              </a:rPr>
              <a:t> 内置协程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183289"/>
          </a:xfrm>
        </p:spPr>
        <p:txBody>
          <a:bodyPr>
            <a:normAutofit/>
          </a:bodyPr>
          <a:lstStyle/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2.0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版本作为主要分支，</a:t>
            </a:r>
            <a:r>
              <a:rPr kumimoji="1" lang="zh-CN" altLang="en-US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推荐使用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版本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1.0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版本仅修复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BUG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，不再推荐使用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动态语言版的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Go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，与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Go/C/C++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优势互补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MySQL::prepare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/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协程文件读写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Coroutine\Channel</a:t>
            </a:r>
          </a:p>
          <a:p>
            <a:pPr marL="401638" indent="-401638">
              <a:lnSpc>
                <a:spcPct val="150000"/>
              </a:lnSpc>
            </a:pP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09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Lantinghei SC Demibold" charset="-122"/>
                <a:ea typeface="Lantinghei SC Demibold" charset="-122"/>
                <a:cs typeface="Lantinghei SC Demibold" charset="-122"/>
              </a:rPr>
              <a:t>Swoole</a:t>
            </a:r>
            <a:r>
              <a:rPr kumimoji="1" lang="zh-CN" altLang="en-US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>
                <a:latin typeface="Lantinghei SC Demibold" charset="-122"/>
                <a:ea typeface="Lantinghei SC Demibold" charset="-122"/>
                <a:cs typeface="Lantinghei SC Demibold" charset="-122"/>
              </a:rPr>
              <a:t>3</a:t>
            </a:r>
            <a:r>
              <a:rPr kumimoji="1" lang="zh-CN" altLang="en-US">
                <a:latin typeface="Lantinghei SC Demibold" charset="-122"/>
                <a:ea typeface="Lantinghei SC Demibold" charset="-122"/>
                <a:cs typeface="Lantinghei SC Demibold" charset="-122"/>
              </a:rPr>
              <a:t> 内核协程化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183289"/>
          </a:xfrm>
        </p:spPr>
        <p:txBody>
          <a:bodyPr>
            <a:normAutofit/>
          </a:bodyPr>
          <a:lstStyle/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PHP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JIT</a:t>
            </a:r>
          </a:p>
          <a:p>
            <a:pPr marL="401638" indent="-401638">
              <a:lnSpc>
                <a:spcPct val="150000"/>
              </a:lnSpc>
            </a:pP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直接复用同步库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MongoDB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/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Oracle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/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PostgreSQL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/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SQL-Server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/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CURL</a:t>
            </a:r>
          </a:p>
          <a:p>
            <a:pPr marL="401638" indent="-401638">
              <a:lnSpc>
                <a:spcPct val="150000"/>
              </a:lnSpc>
            </a:pP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内置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PHP-X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，使用 </a:t>
            </a:r>
            <a:r>
              <a:rPr kumimoji="1" lang="en-US" altLang="zh-CN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C++</a:t>
            </a:r>
            <a:r>
              <a:rPr kumimoji="1" lang="zh-CN" altLang="en-US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17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开发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1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Lantinghei SC Demibold" charset="-122"/>
                <a:ea typeface="Lantinghei SC Demibold" charset="-122"/>
                <a:cs typeface="Lantinghei SC Demibold" charset="-122"/>
              </a:rPr>
              <a:t>Swoole</a:t>
            </a:r>
            <a:r>
              <a:rPr kumimoji="1" lang="zh-CN" altLang="en-US">
                <a:latin typeface="Lantinghei SC Demibold" charset="-122"/>
                <a:ea typeface="Lantinghei SC Demibold" charset="-122"/>
                <a:cs typeface="Lantinghei SC Demibold" charset="-122"/>
              </a:rPr>
              <a:t> 国际化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183289"/>
          </a:xfrm>
        </p:spPr>
        <p:txBody>
          <a:bodyPr>
            <a:normAutofit/>
          </a:bodyPr>
          <a:lstStyle/>
          <a:p>
            <a:pPr marL="401638" indent="-401638">
              <a:lnSpc>
                <a:spcPct val="150000"/>
              </a:lnSpc>
            </a:pP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英文文档，登录 </a:t>
            </a:r>
            <a:r>
              <a:rPr kumimoji="1" lang="en-US" altLang="zh-CN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php.net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网站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英文社区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GitHub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，欧美开发者、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Issue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切换英文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Zend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Conf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，本土技术大会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Twitter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、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Slack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、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StackOverflow</a:t>
            </a:r>
          </a:p>
        </p:txBody>
      </p:sp>
    </p:spTree>
    <p:extLst>
      <p:ext uri="{BB962C8B-B14F-4D97-AF65-F5344CB8AC3E}">
        <p14:creationId xmlns:p14="http://schemas.microsoft.com/office/powerpoint/2010/main" val="1090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Lantinghei SC Demibold" charset="-122"/>
                <a:ea typeface="Lantinghei SC Demibold" charset="-122"/>
                <a:cs typeface="Lantinghei SC Demibold" charset="-122"/>
              </a:rPr>
              <a:t>更多开源项目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183289"/>
          </a:xfrm>
        </p:spPr>
        <p:txBody>
          <a:bodyPr>
            <a:normAutofit/>
          </a:bodyPr>
          <a:lstStyle/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PHP-X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: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连接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C++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与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PHP</a:t>
            </a: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PHP-Sciter</a:t>
            </a:r>
            <a:r>
              <a:rPr kumimoji="1" lang="zh-CN" altLang="en-US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: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PHP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写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GUI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程序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solidFill>
                  <a:srgbClr val="92D05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PHP-Libreoffice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: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PHP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操作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Word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、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Excel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、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35780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595" y="2533560"/>
            <a:ext cx="6897188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8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商业项目</a:t>
            </a:r>
          </a:p>
        </p:txBody>
      </p:sp>
    </p:spTree>
    <p:extLst>
      <p:ext uri="{BB962C8B-B14F-4D97-AF65-F5344CB8AC3E}">
        <p14:creationId xmlns:p14="http://schemas.microsoft.com/office/powerpoint/2010/main" val="8874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Lantinghei SC Demibold" charset="-122"/>
                <a:ea typeface="Lantinghei SC Demibold" charset="-122"/>
                <a:cs typeface="Lantinghei SC Demibold" charset="-122"/>
              </a:rPr>
              <a:t>商业项目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183289"/>
          </a:xfrm>
        </p:spPr>
        <p:txBody>
          <a:bodyPr>
            <a:normAutofit/>
          </a:bodyPr>
          <a:lstStyle/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Swoole</a:t>
            </a:r>
            <a:r>
              <a:rPr kumimoji="1" lang="zh-CN" altLang="en-US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Compiler</a:t>
            </a:r>
            <a:r>
              <a:rPr kumimoji="1" lang="zh-CN" altLang="en-US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：源代码保护、数据加密、授权管理、基于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AST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进行漏洞扫描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Swoole</a:t>
            </a:r>
            <a:r>
              <a:rPr kumimoji="1" lang="zh-CN" altLang="en-US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Plus</a:t>
            </a:r>
            <a:r>
              <a:rPr kumimoji="1" lang="zh-CN" altLang="en-US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：管理界面、流控、事件追踪、动态分析、监控统计。第三方模块接入， 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ZooKeeper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、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Consul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、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MQ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、</a:t>
            </a:r>
            <a:r>
              <a:rPr kumimoji="1" lang="en-US" altLang="zh-CN" sz="2800">
                <a:latin typeface="Lantinghei SC Demibold" charset="-122"/>
                <a:ea typeface="Lantinghei SC Demibold" charset="-122"/>
                <a:cs typeface="Lantinghei SC Demibold" charset="-122"/>
              </a:rPr>
              <a:t>Hadoop</a:t>
            </a:r>
          </a:p>
          <a:p>
            <a:pPr marL="401638" indent="-401638">
              <a:lnSpc>
                <a:spcPct val="150000"/>
              </a:lnSpc>
            </a:pPr>
            <a:r>
              <a:rPr kumimoji="1" lang="en-US" altLang="zh-CN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Swoole</a:t>
            </a:r>
            <a:r>
              <a:rPr kumimoji="1" lang="zh-CN" altLang="en-US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Iot</a:t>
            </a:r>
            <a:r>
              <a:rPr kumimoji="1" lang="zh-CN" altLang="en-US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>
                <a:solidFill>
                  <a:srgbClr val="FFC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System</a:t>
            </a:r>
            <a:r>
              <a:rPr kumimoji="1"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 ：物联网云解决方案</a:t>
            </a:r>
            <a:endParaRPr kumimoji="1" lang="en-US" altLang="zh-CN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861533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52</TotalTime>
  <Words>241</Words>
  <Application>Microsoft Macintosh PowerPoint</Application>
  <PresentationFormat>全屏显示(4:3)</PresentationFormat>
  <Paragraphs>44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Corbel</vt:lpstr>
      <vt:lpstr>DengXian</vt:lpstr>
      <vt:lpstr>Lantinghei SC Demibold</vt:lpstr>
      <vt:lpstr>华文楷体</vt:lpstr>
      <vt:lpstr>Arial</vt:lpstr>
      <vt:lpstr>TF10001006</vt:lpstr>
      <vt:lpstr>PHP &amp; Swoole 未来</vt:lpstr>
      <vt:lpstr>开源项目</vt:lpstr>
      <vt:lpstr>Swoole 社区民主化</vt:lpstr>
      <vt:lpstr>Swoole 2 内置协程</vt:lpstr>
      <vt:lpstr>Swoole 3 内核协程化</vt:lpstr>
      <vt:lpstr>Swoole 国际化</vt:lpstr>
      <vt:lpstr>更多开源项目</vt:lpstr>
      <vt:lpstr>商业项目</vt:lpstr>
      <vt:lpstr>商业项目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Swoole 未来</dc:title>
  <dc:creator>Microsoft Office 用户</dc:creator>
  <cp:lastModifiedBy>Microsoft Office 用户</cp:lastModifiedBy>
  <cp:revision>48</cp:revision>
  <dcterms:created xsi:type="dcterms:W3CDTF">2017-12-15T11:45:27Z</dcterms:created>
  <dcterms:modified xsi:type="dcterms:W3CDTF">2017-12-15T12:38:21Z</dcterms:modified>
</cp:coreProperties>
</file>