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833937" y="5947965"/>
            <a:ext cx="14716126" cy="10699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3043535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/>
          <p:nvPr>
            <p:ph type="sldNum" sz="quarter" idx="2"/>
          </p:nvPr>
        </p:nvSpPr>
        <p:spPr>
          <a:xfrm>
            <a:off x="20195660" y="607218"/>
            <a:ext cx="561976" cy="612776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3200">
                <a:solidFill>
                  <a:srgbClr val="838787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5325070" y="928687"/>
            <a:ext cx="13722210" cy="83046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2495609" y="898481"/>
            <a:ext cx="7489362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4387453" y="6697265"/>
            <a:ext cx="7500938" cy="578643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354364" indent="-465364">
              <a:spcBef>
                <a:spcPts val="4500"/>
              </a:spcBef>
              <a:defRPr sz="3800"/>
            </a:lvl3pPr>
            <a:lvl4pPr marL="1798864" indent="-465364">
              <a:spcBef>
                <a:spcPts val="4500"/>
              </a:spcBef>
              <a:defRPr sz="3800"/>
            </a:lvl4pPr>
            <a:lvl5pPr marL="2243364" indent="-465364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35814" y="1301948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8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52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497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41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386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830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75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7197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64263" marR="0" indent="-608263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aruence"/>
          <p:cNvSpPr txBox="1"/>
          <p:nvPr/>
        </p:nvSpPr>
        <p:spPr>
          <a:xfrm>
            <a:off x="3086232" y="7960722"/>
            <a:ext cx="5002301" cy="1170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l">
              <a:spcBef>
                <a:spcPts val="3200"/>
              </a:spcBef>
              <a:defRPr sz="280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 sz="14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sz="2800"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Laruence</a:t>
            </a:r>
          </a:p>
        </p:txBody>
      </p:sp>
      <p:sp>
        <p:nvSpPr>
          <p:cNvPr id="127" name="PHP程序员的进化之路"/>
          <p:cNvSpPr txBox="1"/>
          <p:nvPr/>
        </p:nvSpPr>
        <p:spPr>
          <a:xfrm>
            <a:off x="1603375" y="5081680"/>
            <a:ext cx="21770030" cy="1537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algn="l">
              <a:lnSpc>
                <a:spcPct val="20000"/>
              </a:lnSpc>
              <a:spcBef>
                <a:spcPts val="3200"/>
              </a:spcBef>
              <a:defRPr cap="all" sz="800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rPr sz="4800"/>
              <a:t>PHP</a:t>
            </a:r>
            <a:r>
              <a:t>程序员的进化之路</a:t>
            </a:r>
          </a:p>
        </p:txBody>
      </p:sp>
      <p:pic>
        <p:nvPicPr>
          <p:cNvPr id="128" name="avatar.png" descr="avat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375" y="7795622"/>
            <a:ext cx="1170720" cy="117072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PHP DEVELOPER"/>
          <p:cNvSpPr txBox="1"/>
          <p:nvPr/>
        </p:nvSpPr>
        <p:spPr>
          <a:xfrm>
            <a:off x="3069960" y="8278796"/>
            <a:ext cx="7467359" cy="53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lnSpc>
                <a:spcPct val="80000"/>
              </a:lnSpc>
              <a:spcBef>
                <a:spcPts val="3200"/>
              </a:spcBef>
              <a:defRPr cap="all" sz="1800">
                <a:solidFill>
                  <a:srgbClr val="A6AAA9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PHP DEVELOPER</a:t>
            </a:r>
          </a:p>
        </p:txBody>
      </p:sp>
      <p:grpSp>
        <p:nvGrpSpPr>
          <p:cNvPr id="132" name="成组"/>
          <p:cNvGrpSpPr/>
          <p:nvPr/>
        </p:nvGrpSpPr>
        <p:grpSpPr>
          <a:xfrm>
            <a:off x="1657815" y="11695594"/>
            <a:ext cx="2287403" cy="1159571"/>
            <a:chOff x="0" y="0"/>
            <a:chExt cx="2287401" cy="1159569"/>
          </a:xfrm>
        </p:grpSpPr>
        <p:pic>
          <p:nvPicPr>
            <p:cNvPr id="130" name="php.png" descr="php.png"/>
            <p:cNvPicPr>
              <a:picLocks noChangeAspect="1"/>
            </p:cNvPicPr>
            <p:nvPr/>
          </p:nvPicPr>
          <p:blipFill>
            <a:blip r:embed="rId3">
              <a:alphaModFix amt="30000"/>
              <a:extLst/>
            </a:blip>
            <a:stretch>
              <a:fillRect/>
            </a:stretch>
          </p:blipFill>
          <p:spPr>
            <a:xfrm>
              <a:off x="0" y="42547"/>
              <a:ext cx="1074476" cy="1074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zend.png" descr="zend.png"/>
            <p:cNvPicPr>
              <a:picLocks noChangeAspect="1"/>
            </p:cNvPicPr>
            <p:nvPr/>
          </p:nvPicPr>
          <p:blipFill>
            <a:blip r:embed="rId4">
              <a:alphaModFix amt="30000"/>
              <a:extLst/>
            </a:blip>
            <a:stretch>
              <a:fillRect/>
            </a:stretch>
          </p:blipFill>
          <p:spPr>
            <a:xfrm>
              <a:off x="1127831" y="0"/>
              <a:ext cx="1159571" cy="1159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成组"/>
          <p:cNvGrpSpPr/>
          <p:nvPr/>
        </p:nvGrpSpPr>
        <p:grpSpPr>
          <a:xfrm>
            <a:off x="20419902" y="11796285"/>
            <a:ext cx="2287403" cy="1159571"/>
            <a:chOff x="0" y="0"/>
            <a:chExt cx="2287401" cy="1159569"/>
          </a:xfrm>
        </p:grpSpPr>
        <p:pic>
          <p:nvPicPr>
            <p:cNvPr id="183" name="php.png" descr="php.png"/>
            <p:cNvPicPr>
              <a:picLocks noChangeAspect="1"/>
            </p:cNvPicPr>
            <p:nvPr/>
          </p:nvPicPr>
          <p:blipFill>
            <a:blip r:embed="rId2">
              <a:alphaModFix amt="30000"/>
              <a:extLst/>
            </a:blip>
            <a:stretch>
              <a:fillRect/>
            </a:stretch>
          </p:blipFill>
          <p:spPr>
            <a:xfrm>
              <a:off x="0" y="42547"/>
              <a:ext cx="1074476" cy="1074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zend.png" descr="zend.png"/>
            <p:cNvPicPr>
              <a:picLocks noChangeAspect="1"/>
            </p:cNvPicPr>
            <p:nvPr/>
          </p:nvPicPr>
          <p:blipFill>
            <a:blip r:embed="rId3">
              <a:alphaModFix amt="30000"/>
              <a:extLst/>
            </a:blip>
            <a:stretch>
              <a:fillRect/>
            </a:stretch>
          </p:blipFill>
          <p:spPr>
            <a:xfrm>
              <a:off x="1127831" y="0"/>
              <a:ext cx="1159571" cy="1159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6" name="优秀的”程序员”首先是一个优秀的人"/>
          <p:cNvSpPr txBox="1"/>
          <p:nvPr>
            <p:ph type="ctrTitle"/>
          </p:nvPr>
        </p:nvSpPr>
        <p:spPr>
          <a:xfrm>
            <a:off x="9162002" y="7142595"/>
            <a:ext cx="8554392" cy="574048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spcBef>
                <a:spcPts val="3200"/>
              </a:spcBef>
              <a:defRPr cap="all" spc="480" sz="2400">
                <a:solidFill>
                  <a:srgbClr val="A6AAA9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优秀的”程序员”首先是一个优秀的人</a:t>
            </a:r>
          </a:p>
        </p:txBody>
      </p:sp>
      <p:sp>
        <p:nvSpPr>
          <p:cNvPr id="187" name="修身, 养性, 提升人格魅力"/>
          <p:cNvSpPr txBox="1"/>
          <p:nvPr/>
        </p:nvSpPr>
        <p:spPr>
          <a:xfrm>
            <a:off x="7523317" y="5897426"/>
            <a:ext cx="12477434" cy="13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lnSpc>
                <a:spcPct val="10000"/>
              </a:lnSpc>
              <a:spcBef>
                <a:spcPts val="200"/>
              </a:spcBef>
              <a:defRPr cap="all" sz="800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修身, 养性, 提升人格魅力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世界上最快的路是”少有人走的路”"/>
          <p:cNvSpPr txBox="1"/>
          <p:nvPr>
            <p:ph type="ctrTitle"/>
          </p:nvPr>
        </p:nvSpPr>
        <p:spPr>
          <a:xfrm>
            <a:off x="9308954" y="7193501"/>
            <a:ext cx="7160242" cy="574048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spcBef>
                <a:spcPts val="3200"/>
              </a:spcBef>
              <a:defRPr cap="all" spc="480" sz="2400">
                <a:solidFill>
                  <a:srgbClr val="A6AAA9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世界上最快的路是”少有人走的路”</a:t>
            </a:r>
          </a:p>
        </p:txBody>
      </p:sp>
      <p:grpSp>
        <p:nvGrpSpPr>
          <p:cNvPr id="192" name="成组"/>
          <p:cNvGrpSpPr/>
          <p:nvPr/>
        </p:nvGrpSpPr>
        <p:grpSpPr>
          <a:xfrm>
            <a:off x="11048299" y="10850035"/>
            <a:ext cx="2287403" cy="1159571"/>
            <a:chOff x="0" y="0"/>
            <a:chExt cx="2287401" cy="1159569"/>
          </a:xfrm>
        </p:grpSpPr>
        <p:pic>
          <p:nvPicPr>
            <p:cNvPr id="190" name="php.png" descr="php.png"/>
            <p:cNvPicPr>
              <a:picLocks noChangeAspect="1"/>
            </p:cNvPicPr>
            <p:nvPr/>
          </p:nvPicPr>
          <p:blipFill>
            <a:blip r:embed="rId2">
              <a:alphaModFix amt="30000"/>
              <a:extLst/>
            </a:blip>
            <a:stretch>
              <a:fillRect/>
            </a:stretch>
          </p:blipFill>
          <p:spPr>
            <a:xfrm>
              <a:off x="0" y="42547"/>
              <a:ext cx="1074476" cy="1074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zend.png" descr="zend.png"/>
            <p:cNvPicPr>
              <a:picLocks noChangeAspect="1"/>
            </p:cNvPicPr>
            <p:nvPr/>
          </p:nvPicPr>
          <p:blipFill>
            <a:blip r:embed="rId3">
              <a:alphaModFix amt="30000"/>
              <a:extLst/>
            </a:blip>
            <a:stretch>
              <a:fillRect/>
            </a:stretch>
          </p:blipFill>
          <p:spPr>
            <a:xfrm>
              <a:off x="1127831" y="0"/>
              <a:ext cx="1159571" cy="1159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THANKS"/>
          <p:cNvSpPr txBox="1"/>
          <p:nvPr/>
        </p:nvSpPr>
        <p:spPr>
          <a:xfrm>
            <a:off x="9740316" y="6049945"/>
            <a:ext cx="4903368" cy="1159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lnSpc>
                <a:spcPct val="10000"/>
              </a:lnSpc>
              <a:spcBef>
                <a:spcPts val="200"/>
              </a:spcBef>
              <a:defRPr cap="all" sz="800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自我介绍"/>
          <p:cNvSpPr txBox="1"/>
          <p:nvPr/>
        </p:nvSpPr>
        <p:spPr>
          <a:xfrm>
            <a:off x="1590675" y="2329392"/>
            <a:ext cx="9261017" cy="2608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l">
              <a:lnSpc>
                <a:spcPct val="20000"/>
              </a:lnSpc>
              <a:spcBef>
                <a:spcPts val="3200"/>
              </a:spcBef>
              <a:defRPr cap="all" sz="560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自我介绍</a:t>
            </a:r>
          </a:p>
        </p:txBody>
      </p:sp>
      <p:sp>
        <p:nvSpPr>
          <p:cNvPr id="135" name="Author of Yaf, Yar, Yac, Yaconf, Taint Projects…"/>
          <p:cNvSpPr txBox="1"/>
          <p:nvPr/>
        </p:nvSpPr>
        <p:spPr>
          <a:xfrm>
            <a:off x="1550193" y="4523208"/>
            <a:ext cx="11413271" cy="6174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245644" indent="-245644" algn="l">
              <a:lnSpc>
                <a:spcPct val="40000"/>
              </a:lnSpc>
              <a:spcBef>
                <a:spcPts val="3200"/>
              </a:spcBef>
              <a:buSzPct val="75000"/>
              <a:buChar char="•"/>
              <a:defRPr sz="21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Author of Yaf, Yar, Yac, Yaconf, Taint Projects</a:t>
            </a:r>
          </a:p>
          <a:p>
            <a:pPr marL="245644" indent="-245644" algn="l">
              <a:lnSpc>
                <a:spcPct val="40000"/>
              </a:lnSpc>
              <a:spcBef>
                <a:spcPts val="3200"/>
              </a:spcBef>
              <a:buSzPct val="75000"/>
              <a:buChar char="•"/>
              <a:defRPr sz="21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Maintainer of Opcache, Msgpack Projects</a:t>
            </a:r>
          </a:p>
          <a:p>
            <a:pPr marL="245644" indent="-245644" algn="l">
              <a:lnSpc>
                <a:spcPct val="40000"/>
              </a:lnSpc>
              <a:spcBef>
                <a:spcPts val="3200"/>
              </a:spcBef>
              <a:buSzPct val="75000"/>
              <a:buChar char="•"/>
              <a:defRPr sz="21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PHP</a:t>
            </a:r>
            <a:r>
              <a:t> core developer since 2011</a:t>
            </a:r>
          </a:p>
          <a:p>
            <a:pPr marL="245644" indent="-245644" algn="l">
              <a:lnSpc>
                <a:spcPct val="40000"/>
              </a:lnSpc>
              <a:spcBef>
                <a:spcPts val="3200"/>
              </a:spcBef>
              <a:buSzPct val="75000"/>
              <a:buChar char="•"/>
              <a:defRPr sz="21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Zend consultant since 2013</a:t>
            </a:r>
          </a:p>
          <a:p>
            <a:pPr marL="245644" indent="-245644" algn="l">
              <a:lnSpc>
                <a:spcPct val="40000"/>
              </a:lnSpc>
              <a:spcBef>
                <a:spcPts val="3200"/>
              </a:spcBef>
              <a:buSzPct val="75000"/>
              <a:buChar char="•"/>
              <a:defRPr sz="21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PHP7</a:t>
            </a:r>
            <a:r>
              <a:t> core developer</a:t>
            </a:r>
          </a:p>
          <a:p>
            <a:pPr marL="245644" indent="-245644" algn="l">
              <a:lnSpc>
                <a:spcPct val="40000"/>
              </a:lnSpc>
              <a:spcBef>
                <a:spcPts val="3200"/>
              </a:spcBef>
              <a:buSzPct val="75000"/>
              <a:buChar char="•"/>
              <a:defRPr sz="21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Chief software architect at ke.com since 2015</a:t>
            </a:r>
          </a:p>
        </p:txBody>
      </p:sp>
      <p:sp>
        <p:nvSpPr>
          <p:cNvPr id="136" name="PHP程序员"/>
          <p:cNvSpPr txBox="1"/>
          <p:nvPr/>
        </p:nvSpPr>
        <p:spPr>
          <a:xfrm>
            <a:off x="1639093" y="3022013"/>
            <a:ext cx="7467359" cy="53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lnSpc>
                <a:spcPct val="80000"/>
              </a:lnSpc>
              <a:spcBef>
                <a:spcPts val="3200"/>
              </a:spcBef>
              <a:defRPr cap="all" sz="2400">
                <a:solidFill>
                  <a:srgbClr val="A6AAA9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PHP程序员</a:t>
            </a:r>
          </a:p>
        </p:txBody>
      </p:sp>
      <p:grpSp>
        <p:nvGrpSpPr>
          <p:cNvPr id="139" name="成组"/>
          <p:cNvGrpSpPr/>
          <p:nvPr/>
        </p:nvGrpSpPr>
        <p:grpSpPr>
          <a:xfrm>
            <a:off x="20419902" y="11796285"/>
            <a:ext cx="2287403" cy="1159571"/>
            <a:chOff x="0" y="0"/>
            <a:chExt cx="2287401" cy="1159569"/>
          </a:xfrm>
        </p:grpSpPr>
        <p:pic>
          <p:nvPicPr>
            <p:cNvPr id="137" name="php.png" descr="php.png"/>
            <p:cNvPicPr>
              <a:picLocks noChangeAspect="1"/>
            </p:cNvPicPr>
            <p:nvPr/>
          </p:nvPicPr>
          <p:blipFill>
            <a:blip r:embed="rId2">
              <a:alphaModFix amt="30000"/>
              <a:extLst/>
            </a:blip>
            <a:stretch>
              <a:fillRect/>
            </a:stretch>
          </p:blipFill>
          <p:spPr>
            <a:xfrm>
              <a:off x="0" y="42547"/>
              <a:ext cx="1074476" cy="1074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zend.png" descr="zend.png"/>
            <p:cNvPicPr>
              <a:picLocks noChangeAspect="1"/>
            </p:cNvPicPr>
            <p:nvPr/>
          </p:nvPicPr>
          <p:blipFill>
            <a:blip r:embed="rId3">
              <a:alphaModFix amt="30000"/>
              <a:extLst/>
            </a:blip>
            <a:stretch>
              <a:fillRect/>
            </a:stretch>
          </p:blipFill>
          <p:spPr>
            <a:xfrm>
              <a:off x="1127831" y="0"/>
              <a:ext cx="1159571" cy="1159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成组"/>
          <p:cNvGrpSpPr/>
          <p:nvPr/>
        </p:nvGrpSpPr>
        <p:grpSpPr>
          <a:xfrm>
            <a:off x="20419902" y="11796285"/>
            <a:ext cx="2287403" cy="1159571"/>
            <a:chOff x="0" y="0"/>
            <a:chExt cx="2287401" cy="1159569"/>
          </a:xfrm>
        </p:grpSpPr>
        <p:pic>
          <p:nvPicPr>
            <p:cNvPr id="141" name="php.png" descr="php.png"/>
            <p:cNvPicPr>
              <a:picLocks noChangeAspect="1"/>
            </p:cNvPicPr>
            <p:nvPr/>
          </p:nvPicPr>
          <p:blipFill>
            <a:blip r:embed="rId2">
              <a:alphaModFix amt="30000"/>
              <a:extLst/>
            </a:blip>
            <a:stretch>
              <a:fillRect/>
            </a:stretch>
          </p:blipFill>
          <p:spPr>
            <a:xfrm>
              <a:off x="0" y="42547"/>
              <a:ext cx="1074476" cy="1074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zend.png" descr="zend.png"/>
            <p:cNvPicPr>
              <a:picLocks noChangeAspect="1"/>
            </p:cNvPicPr>
            <p:nvPr/>
          </p:nvPicPr>
          <p:blipFill>
            <a:blip r:embed="rId3">
              <a:alphaModFix amt="30000"/>
              <a:extLst/>
            </a:blip>
            <a:stretch>
              <a:fillRect/>
            </a:stretch>
          </p:blipFill>
          <p:spPr>
            <a:xfrm>
              <a:off x="1127831" y="0"/>
              <a:ext cx="1159571" cy="1159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4" name="你想要成为什么样人, 你才可能成为什么样的人"/>
          <p:cNvSpPr txBox="1"/>
          <p:nvPr>
            <p:ph type="ctrTitle"/>
          </p:nvPr>
        </p:nvSpPr>
        <p:spPr>
          <a:xfrm>
            <a:off x="8423864" y="7193501"/>
            <a:ext cx="8554392" cy="574048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spcBef>
                <a:spcPts val="3200"/>
              </a:spcBef>
              <a:defRPr cap="all" spc="480" sz="2400">
                <a:solidFill>
                  <a:srgbClr val="A6AAA9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你想要成为什么样人, 你才可能成为什么样的人</a:t>
            </a:r>
          </a:p>
        </p:txBody>
      </p:sp>
      <p:sp>
        <p:nvSpPr>
          <p:cNvPr id="145" name="目标明确"/>
          <p:cNvSpPr txBox="1"/>
          <p:nvPr/>
        </p:nvSpPr>
        <p:spPr>
          <a:xfrm>
            <a:off x="9740316" y="6049945"/>
            <a:ext cx="4903368" cy="1159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lnSpc>
                <a:spcPct val="10000"/>
              </a:lnSpc>
              <a:spcBef>
                <a:spcPts val="200"/>
              </a:spcBef>
              <a:defRPr cap="all" sz="800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目标明确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成组"/>
          <p:cNvGrpSpPr/>
          <p:nvPr/>
        </p:nvGrpSpPr>
        <p:grpSpPr>
          <a:xfrm>
            <a:off x="20419902" y="11796285"/>
            <a:ext cx="2287403" cy="1159571"/>
            <a:chOff x="0" y="0"/>
            <a:chExt cx="2287401" cy="1159569"/>
          </a:xfrm>
        </p:grpSpPr>
        <p:pic>
          <p:nvPicPr>
            <p:cNvPr id="147" name="php.png" descr="php.png"/>
            <p:cNvPicPr>
              <a:picLocks noChangeAspect="1"/>
            </p:cNvPicPr>
            <p:nvPr/>
          </p:nvPicPr>
          <p:blipFill>
            <a:blip r:embed="rId2">
              <a:alphaModFix amt="30000"/>
              <a:extLst/>
            </a:blip>
            <a:stretch>
              <a:fillRect/>
            </a:stretch>
          </p:blipFill>
          <p:spPr>
            <a:xfrm>
              <a:off x="0" y="42547"/>
              <a:ext cx="1074476" cy="1074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zend.png" descr="zend.png"/>
            <p:cNvPicPr>
              <a:picLocks noChangeAspect="1"/>
            </p:cNvPicPr>
            <p:nvPr/>
          </p:nvPicPr>
          <p:blipFill>
            <a:blip r:embed="rId3">
              <a:alphaModFix amt="30000"/>
              <a:extLst/>
            </a:blip>
            <a:stretch>
              <a:fillRect/>
            </a:stretch>
          </p:blipFill>
          <p:spPr>
            <a:xfrm>
              <a:off x="1127831" y="0"/>
              <a:ext cx="1159571" cy="1159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0" name="专注, 专心, 不要拿没有发生的困难阻挡自己"/>
          <p:cNvSpPr txBox="1"/>
          <p:nvPr>
            <p:ph type="ctrTitle"/>
          </p:nvPr>
        </p:nvSpPr>
        <p:spPr>
          <a:xfrm>
            <a:off x="7922758" y="7066236"/>
            <a:ext cx="9259122" cy="649810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spcBef>
                <a:spcPts val="3200"/>
              </a:spcBef>
              <a:defRPr cap="all" spc="480" sz="2400">
                <a:solidFill>
                  <a:srgbClr val="A6AAA9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专注, 专心, 不要拿没有发生的困难阻挡自己</a:t>
            </a:r>
          </a:p>
        </p:txBody>
      </p:sp>
      <p:sp>
        <p:nvSpPr>
          <p:cNvPr id="151" name="消除干扰"/>
          <p:cNvSpPr txBox="1"/>
          <p:nvPr/>
        </p:nvSpPr>
        <p:spPr>
          <a:xfrm>
            <a:off x="9740316" y="6049945"/>
            <a:ext cx="4903368" cy="1159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lnSpc>
                <a:spcPct val="10000"/>
              </a:lnSpc>
              <a:spcBef>
                <a:spcPts val="200"/>
              </a:spcBef>
              <a:defRPr cap="all" sz="800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消除干扰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成组"/>
          <p:cNvGrpSpPr/>
          <p:nvPr/>
        </p:nvGrpSpPr>
        <p:grpSpPr>
          <a:xfrm>
            <a:off x="20419902" y="11796285"/>
            <a:ext cx="2287403" cy="1159571"/>
            <a:chOff x="0" y="0"/>
            <a:chExt cx="2287401" cy="1159569"/>
          </a:xfrm>
        </p:grpSpPr>
        <p:pic>
          <p:nvPicPr>
            <p:cNvPr id="153" name="php.png" descr="php.png"/>
            <p:cNvPicPr>
              <a:picLocks noChangeAspect="1"/>
            </p:cNvPicPr>
            <p:nvPr/>
          </p:nvPicPr>
          <p:blipFill>
            <a:blip r:embed="rId2">
              <a:alphaModFix amt="30000"/>
              <a:extLst/>
            </a:blip>
            <a:stretch>
              <a:fillRect/>
            </a:stretch>
          </p:blipFill>
          <p:spPr>
            <a:xfrm>
              <a:off x="0" y="42547"/>
              <a:ext cx="1074476" cy="1074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zend.png" descr="zend.png"/>
            <p:cNvPicPr>
              <a:picLocks noChangeAspect="1"/>
            </p:cNvPicPr>
            <p:nvPr/>
          </p:nvPicPr>
          <p:blipFill>
            <a:blip r:embed="rId3">
              <a:alphaModFix amt="30000"/>
              <a:extLst/>
            </a:blip>
            <a:stretch>
              <a:fillRect/>
            </a:stretch>
          </p:blipFill>
          <p:spPr>
            <a:xfrm>
              <a:off x="1127831" y="0"/>
              <a:ext cx="1159571" cy="1159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6" name="人是碳基生物, 什么情绪都可以找到方法制造,加强,或者抑制"/>
          <p:cNvSpPr txBox="1"/>
          <p:nvPr>
            <p:ph type="ctrTitle"/>
          </p:nvPr>
        </p:nvSpPr>
        <p:spPr>
          <a:xfrm>
            <a:off x="7812992" y="7091688"/>
            <a:ext cx="9747702" cy="609543"/>
          </a:xfrm>
          <a:prstGeom prst="rect">
            <a:avLst/>
          </a:prstGeom>
        </p:spPr>
        <p:txBody>
          <a:bodyPr/>
          <a:lstStyle>
            <a:lvl1pPr algn="l" defTabSz="805100">
              <a:lnSpc>
                <a:spcPct val="80000"/>
              </a:lnSpc>
              <a:spcBef>
                <a:spcPts val="3100"/>
              </a:spcBef>
              <a:defRPr cap="all" spc="470" sz="2352">
                <a:solidFill>
                  <a:srgbClr val="A6AAA9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人是碳基生物, 什么情绪都可以找到方法制造,加强,或者抑制</a:t>
            </a:r>
          </a:p>
        </p:txBody>
      </p:sp>
      <p:sp>
        <p:nvSpPr>
          <p:cNvPr id="157" name="自我激励"/>
          <p:cNvSpPr txBox="1"/>
          <p:nvPr/>
        </p:nvSpPr>
        <p:spPr>
          <a:xfrm>
            <a:off x="9740316" y="6049945"/>
            <a:ext cx="4903368" cy="1159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>
              <a:lnSpc>
                <a:spcPct val="10000"/>
              </a:lnSpc>
              <a:spcBef>
                <a:spcPts val="200"/>
              </a:spcBef>
              <a:defRPr cap="all" sz="800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自我激励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成组"/>
          <p:cNvGrpSpPr/>
          <p:nvPr/>
        </p:nvGrpSpPr>
        <p:grpSpPr>
          <a:xfrm>
            <a:off x="20419902" y="11796285"/>
            <a:ext cx="2287403" cy="1159571"/>
            <a:chOff x="0" y="0"/>
            <a:chExt cx="2287401" cy="1159569"/>
          </a:xfrm>
        </p:grpSpPr>
        <p:pic>
          <p:nvPicPr>
            <p:cNvPr id="159" name="php.png" descr="php.png"/>
            <p:cNvPicPr>
              <a:picLocks noChangeAspect="1"/>
            </p:cNvPicPr>
            <p:nvPr/>
          </p:nvPicPr>
          <p:blipFill>
            <a:blip r:embed="rId2">
              <a:alphaModFix amt="30000"/>
              <a:extLst/>
            </a:blip>
            <a:stretch>
              <a:fillRect/>
            </a:stretch>
          </p:blipFill>
          <p:spPr>
            <a:xfrm>
              <a:off x="0" y="42547"/>
              <a:ext cx="1074476" cy="1074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zend.png" descr="zend.png"/>
            <p:cNvPicPr>
              <a:picLocks noChangeAspect="1"/>
            </p:cNvPicPr>
            <p:nvPr/>
          </p:nvPicPr>
          <p:blipFill>
            <a:blip r:embed="rId3">
              <a:alphaModFix amt="30000"/>
              <a:extLst/>
            </a:blip>
            <a:stretch>
              <a:fillRect/>
            </a:stretch>
          </p:blipFill>
          <p:spPr>
            <a:xfrm>
              <a:off x="1127831" y="0"/>
              <a:ext cx="1159571" cy="1159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2" name="人生在于折腾, 精彩的人生在于使劲折腾"/>
          <p:cNvSpPr txBox="1"/>
          <p:nvPr>
            <p:ph type="ctrTitle"/>
          </p:nvPr>
        </p:nvSpPr>
        <p:spPr>
          <a:xfrm>
            <a:off x="9162002" y="7142595"/>
            <a:ext cx="8554392" cy="574048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spcBef>
                <a:spcPts val="3200"/>
              </a:spcBef>
              <a:defRPr cap="all" spc="480" sz="2400">
                <a:solidFill>
                  <a:srgbClr val="A6AAA9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人生在于折腾, 精彩的人生在于使劲折腾</a:t>
            </a:r>
          </a:p>
        </p:txBody>
      </p:sp>
      <p:sp>
        <p:nvSpPr>
          <p:cNvPr id="163" name="走出舒适区"/>
          <p:cNvSpPr txBox="1"/>
          <p:nvPr/>
        </p:nvSpPr>
        <p:spPr>
          <a:xfrm>
            <a:off x="9740316" y="6049945"/>
            <a:ext cx="4903368" cy="1159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764024">
              <a:lnSpc>
                <a:spcPct val="10000"/>
              </a:lnSpc>
              <a:spcBef>
                <a:spcPts val="100"/>
              </a:spcBef>
              <a:defRPr cap="all" sz="744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走出舒适区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成组"/>
          <p:cNvGrpSpPr/>
          <p:nvPr/>
        </p:nvGrpSpPr>
        <p:grpSpPr>
          <a:xfrm>
            <a:off x="20419902" y="11796285"/>
            <a:ext cx="2287403" cy="1159571"/>
            <a:chOff x="0" y="0"/>
            <a:chExt cx="2287401" cy="1159569"/>
          </a:xfrm>
        </p:grpSpPr>
        <p:pic>
          <p:nvPicPr>
            <p:cNvPr id="165" name="php.png" descr="php.png"/>
            <p:cNvPicPr>
              <a:picLocks noChangeAspect="1"/>
            </p:cNvPicPr>
            <p:nvPr/>
          </p:nvPicPr>
          <p:blipFill>
            <a:blip r:embed="rId2">
              <a:alphaModFix amt="30000"/>
              <a:extLst/>
            </a:blip>
            <a:stretch>
              <a:fillRect/>
            </a:stretch>
          </p:blipFill>
          <p:spPr>
            <a:xfrm>
              <a:off x="0" y="42547"/>
              <a:ext cx="1074476" cy="1074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zend.png" descr="zend.png"/>
            <p:cNvPicPr>
              <a:picLocks noChangeAspect="1"/>
            </p:cNvPicPr>
            <p:nvPr/>
          </p:nvPicPr>
          <p:blipFill>
            <a:blip r:embed="rId3">
              <a:alphaModFix amt="30000"/>
              <a:extLst/>
            </a:blip>
            <a:stretch>
              <a:fillRect/>
            </a:stretch>
          </p:blipFill>
          <p:spPr>
            <a:xfrm>
              <a:off x="1127831" y="0"/>
              <a:ext cx="1159571" cy="1159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怎么思考, 也是一种方法论"/>
          <p:cNvSpPr txBox="1"/>
          <p:nvPr>
            <p:ph type="ctrTitle"/>
          </p:nvPr>
        </p:nvSpPr>
        <p:spPr>
          <a:xfrm>
            <a:off x="9976499" y="7091688"/>
            <a:ext cx="8554392" cy="574048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spcBef>
                <a:spcPts val="3200"/>
              </a:spcBef>
              <a:defRPr cap="all" spc="480" sz="2400">
                <a:solidFill>
                  <a:srgbClr val="A6AAA9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怎么思考, 也是一种方法论</a:t>
            </a:r>
          </a:p>
        </p:txBody>
      </p:sp>
      <p:sp>
        <p:nvSpPr>
          <p:cNvPr id="169" name="思考的方法"/>
          <p:cNvSpPr txBox="1"/>
          <p:nvPr/>
        </p:nvSpPr>
        <p:spPr>
          <a:xfrm>
            <a:off x="9740316" y="6049945"/>
            <a:ext cx="4903368" cy="1159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764024">
              <a:lnSpc>
                <a:spcPct val="10000"/>
              </a:lnSpc>
              <a:spcBef>
                <a:spcPts val="100"/>
              </a:spcBef>
              <a:defRPr cap="all" sz="744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思考的方法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成组"/>
          <p:cNvGrpSpPr/>
          <p:nvPr/>
        </p:nvGrpSpPr>
        <p:grpSpPr>
          <a:xfrm>
            <a:off x="20419902" y="11796285"/>
            <a:ext cx="2287403" cy="1159571"/>
            <a:chOff x="0" y="0"/>
            <a:chExt cx="2287401" cy="1159569"/>
          </a:xfrm>
        </p:grpSpPr>
        <p:pic>
          <p:nvPicPr>
            <p:cNvPr id="171" name="php.png" descr="php.png"/>
            <p:cNvPicPr>
              <a:picLocks noChangeAspect="1"/>
            </p:cNvPicPr>
            <p:nvPr/>
          </p:nvPicPr>
          <p:blipFill>
            <a:blip r:embed="rId2">
              <a:alphaModFix amt="30000"/>
              <a:extLst/>
            </a:blip>
            <a:stretch>
              <a:fillRect/>
            </a:stretch>
          </p:blipFill>
          <p:spPr>
            <a:xfrm>
              <a:off x="0" y="42547"/>
              <a:ext cx="1074476" cy="1074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zend.png" descr="zend.png"/>
            <p:cNvPicPr>
              <a:picLocks noChangeAspect="1"/>
            </p:cNvPicPr>
            <p:nvPr/>
          </p:nvPicPr>
          <p:blipFill>
            <a:blip r:embed="rId3">
              <a:alphaModFix amt="30000"/>
              <a:extLst/>
            </a:blip>
            <a:stretch>
              <a:fillRect/>
            </a:stretch>
          </p:blipFill>
          <p:spPr>
            <a:xfrm>
              <a:off x="1127831" y="0"/>
              <a:ext cx="1159571" cy="1159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4" name="你是谁, 你有什么能力, 你能帮助到谁"/>
          <p:cNvSpPr txBox="1"/>
          <p:nvPr>
            <p:ph type="ctrTitle"/>
          </p:nvPr>
        </p:nvSpPr>
        <p:spPr>
          <a:xfrm>
            <a:off x="9060190" y="7040782"/>
            <a:ext cx="8554392" cy="574048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spcBef>
                <a:spcPts val="3200"/>
              </a:spcBef>
              <a:defRPr cap="all" spc="480" sz="2400">
                <a:solidFill>
                  <a:srgbClr val="A6AAA9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你是谁, 你有什么能力, 你能帮助到谁</a:t>
            </a:r>
          </a:p>
        </p:txBody>
      </p:sp>
      <p:sp>
        <p:nvSpPr>
          <p:cNvPr id="175" name="建设影响力"/>
          <p:cNvSpPr txBox="1"/>
          <p:nvPr/>
        </p:nvSpPr>
        <p:spPr>
          <a:xfrm>
            <a:off x="9740316" y="6049945"/>
            <a:ext cx="4903368" cy="1159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764024">
              <a:lnSpc>
                <a:spcPct val="10000"/>
              </a:lnSpc>
              <a:spcBef>
                <a:spcPts val="100"/>
              </a:spcBef>
              <a:defRPr cap="all" sz="744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建设影响力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成组"/>
          <p:cNvGrpSpPr/>
          <p:nvPr/>
        </p:nvGrpSpPr>
        <p:grpSpPr>
          <a:xfrm>
            <a:off x="20419902" y="11796285"/>
            <a:ext cx="2287403" cy="1159571"/>
            <a:chOff x="0" y="0"/>
            <a:chExt cx="2287401" cy="1159569"/>
          </a:xfrm>
        </p:grpSpPr>
        <p:pic>
          <p:nvPicPr>
            <p:cNvPr id="177" name="php.png" descr="php.png"/>
            <p:cNvPicPr>
              <a:picLocks noChangeAspect="1"/>
            </p:cNvPicPr>
            <p:nvPr/>
          </p:nvPicPr>
          <p:blipFill>
            <a:blip r:embed="rId2">
              <a:alphaModFix amt="30000"/>
              <a:extLst/>
            </a:blip>
            <a:stretch>
              <a:fillRect/>
            </a:stretch>
          </p:blipFill>
          <p:spPr>
            <a:xfrm>
              <a:off x="0" y="42547"/>
              <a:ext cx="1074476" cy="1074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zend.png" descr="zend.png"/>
            <p:cNvPicPr>
              <a:picLocks noChangeAspect="1"/>
            </p:cNvPicPr>
            <p:nvPr/>
          </p:nvPicPr>
          <p:blipFill>
            <a:blip r:embed="rId3">
              <a:alphaModFix amt="30000"/>
              <a:extLst/>
            </a:blip>
            <a:stretch>
              <a:fillRect/>
            </a:stretch>
          </p:blipFill>
          <p:spPr>
            <a:xfrm>
              <a:off x="1127831" y="0"/>
              <a:ext cx="1159571" cy="1159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0" name="机会来临的时候, 没有多少时间给你纠结考虑"/>
          <p:cNvSpPr txBox="1"/>
          <p:nvPr>
            <p:ph type="ctrTitle"/>
          </p:nvPr>
        </p:nvSpPr>
        <p:spPr>
          <a:xfrm>
            <a:off x="8678395" y="7117142"/>
            <a:ext cx="8554392" cy="574048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spcBef>
                <a:spcPts val="3200"/>
              </a:spcBef>
              <a:defRPr cap="all" spc="480" sz="2400">
                <a:solidFill>
                  <a:srgbClr val="A6AAA9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机会来临的时候, 没有多少时间给你纠结考虑</a:t>
            </a:r>
          </a:p>
        </p:txBody>
      </p:sp>
      <p:sp>
        <p:nvSpPr>
          <p:cNvPr id="181" name="为机会提早准备"/>
          <p:cNvSpPr txBox="1"/>
          <p:nvPr/>
        </p:nvSpPr>
        <p:spPr>
          <a:xfrm>
            <a:off x="9394761" y="6060584"/>
            <a:ext cx="5594478" cy="1250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l" defTabSz="624363">
              <a:lnSpc>
                <a:spcPct val="10000"/>
              </a:lnSpc>
              <a:spcBef>
                <a:spcPts val="100"/>
              </a:spcBef>
              <a:defRPr cap="all" sz="608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为机会提早准备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