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5B1816-1A3B-4D44-AE0B-0CE0430EB32D}">
  <a:tblStyle styleId="{235B1816-1A3B-4D44-AE0B-0CE0430EB3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3b401c0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33b401c0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523ca9f30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523ca9f30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523ca9f30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523ca9f30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32b12dc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32b12dc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523ca9e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523ca9e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523ca9f3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523ca9f3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23ca9f30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523ca9f3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523ca9f30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523ca9f3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523ca9f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523ca9f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33b401c0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33b401c0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33b401c0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33b401c0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59650" y="17455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Hyper-parameter tuning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using VRS model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黃奕滔 蕭瑞昕 姚恩雋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Numerical analysis – Diabetes dataset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280875" y="1146300"/>
            <a:ext cx="419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489900" y="14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{235B1816-1A3B-4D44-AE0B-0CE0430EB32D}</a:tableStyleId>
              </a:tblPr>
              <a:tblGrid>
                <a:gridCol w="1765425"/>
                <a:gridCol w="1564250"/>
                <a:gridCol w="2060100"/>
              </a:tblGrid>
              <a:tr h="40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Grid Search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DEA + Grid Search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Total model trained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110,376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2,255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Total training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&gt; 3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2m 55s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Best 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n_estimators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max_depth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361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375" y="2710725"/>
            <a:ext cx="2974900" cy="21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136" y="538850"/>
            <a:ext cx="2917389" cy="21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Numerical analysis – Smoking dataset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280875" y="1146300"/>
            <a:ext cx="419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6" name="Google Shape;156;p23"/>
          <p:cNvGraphicFramePr/>
          <p:nvPr/>
        </p:nvGraphicFramePr>
        <p:xfrm>
          <a:off x="489900" y="14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{235B1816-1A3B-4D44-AE0B-0CE0430EB32D}</a:tableStyleId>
              </a:tblPr>
              <a:tblGrid>
                <a:gridCol w="1765425"/>
                <a:gridCol w="1564250"/>
                <a:gridCol w="2060100"/>
              </a:tblGrid>
              <a:tr h="40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Grid Search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DEA + Grid Search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Total model trained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43362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r>
                        <a:rPr lang="zh-TW"/>
                        <a:t>936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Total training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&gt; 2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4m 55s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Best 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n_estimators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max_depth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r>
                        <a:rPr lang="zh-TW"/>
                        <a:t>ata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075" y="314225"/>
            <a:ext cx="2904524" cy="20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247" y="2508450"/>
            <a:ext cx="2861354" cy="20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hyperparameter tuning method of VRS model with grid search embedded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Help us find the relative better hyperparameter </a:t>
            </a:r>
            <a:r>
              <a:rPr lang="zh-TW"/>
              <a:t>combination</a:t>
            </a:r>
            <a:r>
              <a:rPr lang="zh-TW"/>
              <a:t> with less computing resources.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Better resource allocation on training machine learning models.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Experiment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Algorithm </a:t>
            </a:r>
            <a:r>
              <a:rPr lang="zh-TW"/>
              <a:t>e</a:t>
            </a:r>
            <a:r>
              <a:rPr lang="zh-TW"/>
              <a:t>xplaination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Filter inefficient parameter 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Determine searching space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Grid search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Numerical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Conclusion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When training machine learning models, hyperparameters can be treated as input resources and metrics can be treated as output: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Every model with different hyper-parameter set is a DMU.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Input: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Model complexity (Computing resources)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Dataset size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Output: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Precision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Recall</a:t>
            </a:r>
            <a:endParaRPr sz="1600"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 validation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Computing time increase while n_estimators grows.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Metrics of each parameter set do not dominate others except for input congestion cases (n_estimators &gt; 60).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 as max_depth and training set size.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750" y="0"/>
            <a:ext cx="3513536" cy="2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750" y="2557400"/>
            <a:ext cx="3554875" cy="2524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>
            <a:off x="6717900" y="2715925"/>
            <a:ext cx="0" cy="234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design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75" y="1294201"/>
            <a:ext cx="8315049" cy="28745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000"/>
            <a:ext cx="4663049" cy="303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300" y="2548339"/>
            <a:ext cx="6068499" cy="266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r>
              <a:rPr lang="zh-TW"/>
              <a:t>lgorithm explanation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80875" y="114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Filter inefficient parameter set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Three hyperparameters:  n_estimators, max_depth and train_size  </a:t>
            </a:r>
            <a:endParaRPr sz="14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588" y="1797300"/>
            <a:ext cx="2764121" cy="268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800" y="1832148"/>
            <a:ext cx="2813837" cy="273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875" y="1929450"/>
            <a:ext cx="2713500" cy="263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751825" y="4479675"/>
            <a:ext cx="206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Open Sans"/>
                <a:ea typeface="Open Sans"/>
                <a:cs typeface="Open Sans"/>
                <a:sym typeface="Open Sans"/>
              </a:rPr>
              <a:t>Data points with all possible hyperparameters combinations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542102" y="4556625"/>
            <a:ext cx="239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Open Sans"/>
                <a:ea typeface="Open Sans"/>
                <a:cs typeface="Open Sans"/>
                <a:sym typeface="Open Sans"/>
              </a:rPr>
              <a:t>Data points on efficient frontier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453139" y="4479675"/>
            <a:ext cx="23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Open Sans"/>
                <a:ea typeface="Open Sans"/>
                <a:cs typeface="Open Sans"/>
                <a:sym typeface="Open Sans"/>
              </a:rPr>
              <a:t>Data points on efficiency frontier with better recall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 explanation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80875" y="1146300"/>
            <a:ext cx="419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 2.  </a:t>
            </a:r>
            <a:r>
              <a:rPr lang="zh-TW" sz="1600"/>
              <a:t>Determine searching space</a:t>
            </a:r>
            <a:endParaRPr sz="1600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12500"/>
              <a:buChar char="●"/>
            </a:pPr>
            <a:r>
              <a:rPr lang="zh-TW" sz="1600"/>
              <a:t>After standardization the data points, we will conduct hierarchical clustering on the remaining 36 data points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1600"/>
              <a:t>Split the data into three clusters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1600"/>
              <a:t>Find upper and lower bound of each cluster</a:t>
            </a:r>
            <a:endParaRPr sz="16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8" name="Google Shape;128;p20"/>
          <p:cNvSpPr txBox="1"/>
          <p:nvPr/>
        </p:nvSpPr>
        <p:spPr>
          <a:xfrm>
            <a:off x="6237313" y="4363425"/>
            <a:ext cx="140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Data Points</a:t>
            </a:r>
            <a:endParaRPr sz="1100"/>
          </a:p>
        </p:txBody>
      </p:sp>
      <p:sp>
        <p:nvSpPr>
          <p:cNvPr id="129" name="Google Shape;129;p20"/>
          <p:cNvSpPr txBox="1"/>
          <p:nvPr/>
        </p:nvSpPr>
        <p:spPr>
          <a:xfrm rot="-5400000">
            <a:off x="3693300" y="2571713"/>
            <a:ext cx="17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Euclidean distance</a:t>
            </a:r>
            <a:endParaRPr sz="11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000" y="1264425"/>
            <a:ext cx="4278175" cy="309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>
            <a:off x="5105900" y="2625300"/>
            <a:ext cx="2325000" cy="1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 explanation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80875" y="1146300"/>
            <a:ext cx="812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 3.  Grid search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Use the upper and lower bound of hyperparameters which found in the previous clustering procedure to conduct grid search.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After grid search, relative better hyperparameters set will be found. (optional: other searching methods)</a:t>
            </a:r>
            <a:endParaRPr sz="16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