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5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D00E-0FC6-0C47-8D1A-E30E40445A7A}" type="datetimeFigureOut">
              <a:rPr lang="en-US" smtClean="0"/>
              <a:t>20.07.14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90B8-B307-E445-B463-5604DE95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711" y="497938"/>
            <a:ext cx="6232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latin typeface="Consolas"/>
                <a:cs typeface="Consolas"/>
              </a:rPr>
              <a:t>void </a:t>
            </a:r>
            <a:r>
              <a:rPr lang="en-US" b="1" baseline="30000" dirty="0" err="1">
                <a:latin typeface="Consolas"/>
                <a:cs typeface="Consolas"/>
              </a:rPr>
              <a:t>add_matrix_cpu</a:t>
            </a:r>
            <a:r>
              <a:rPr lang="en-US" b="1" baseline="30000" dirty="0">
                <a:latin typeface="Consolas"/>
                <a:cs typeface="Consolas"/>
              </a:rPr>
              <a:t> (float *a, float *b, float *c, </a:t>
            </a:r>
            <a:r>
              <a:rPr lang="en-US" b="1" baseline="30000" dirty="0" err="1">
                <a:latin typeface="Consolas"/>
                <a:cs typeface="Consolas"/>
              </a:rPr>
              <a:t>int</a:t>
            </a:r>
            <a:r>
              <a:rPr lang="en-US" b="1" baseline="30000" dirty="0">
                <a:latin typeface="Consolas"/>
                <a:cs typeface="Consolas"/>
              </a:rPr>
              <a:t> N</a:t>
            </a:r>
            <a:r>
              <a:rPr lang="en-US" b="1" baseline="30000" dirty="0" smtClean="0">
                <a:latin typeface="Consolas"/>
                <a:cs typeface="Consolas"/>
              </a:rPr>
              <a:t>)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baseline="30000" dirty="0" smtClean="0">
                <a:latin typeface="Consolas"/>
                <a:cs typeface="Consolas"/>
              </a:rPr>
              <a:t>{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 err="1" smtClean="0">
                <a:latin typeface="Consolas"/>
                <a:cs typeface="Consolas"/>
              </a:rPr>
              <a:t>int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 err="1">
                <a:latin typeface="Consolas"/>
                <a:cs typeface="Consolas"/>
              </a:rPr>
              <a:t>i,j,index</a:t>
            </a:r>
            <a:r>
              <a:rPr lang="en-US" b="1" baseline="30000" dirty="0">
                <a:latin typeface="Consolas"/>
                <a:cs typeface="Consolas"/>
              </a:rPr>
              <a:t>;</a:t>
            </a:r>
          </a:p>
          <a:p>
            <a:r>
              <a:rPr lang="da-DK" b="1" baseline="30000" dirty="0" smtClean="0">
                <a:latin typeface="Consolas"/>
                <a:cs typeface="Consolas"/>
              </a:rPr>
              <a:t> for </a:t>
            </a:r>
            <a:r>
              <a:rPr lang="da-DK" b="1" baseline="30000" dirty="0">
                <a:latin typeface="Consolas"/>
                <a:cs typeface="Consolas"/>
              </a:rPr>
              <a:t>(i= 0 ; i &lt; N ; i++)</a:t>
            </a:r>
          </a:p>
          <a:p>
            <a:r>
              <a:rPr lang="da-DK" b="1" baseline="30000" dirty="0" smtClean="0">
                <a:latin typeface="Consolas"/>
                <a:cs typeface="Consolas"/>
              </a:rPr>
              <a:t>   for </a:t>
            </a:r>
            <a:r>
              <a:rPr lang="da-DK" b="1" baseline="30000" dirty="0">
                <a:latin typeface="Consolas"/>
                <a:cs typeface="Consolas"/>
              </a:rPr>
              <a:t>(j= 0 ; j &lt; N ; </a:t>
            </a:r>
            <a:r>
              <a:rPr lang="da-DK" b="1" baseline="30000" dirty="0" err="1">
                <a:latin typeface="Consolas"/>
                <a:cs typeface="Consolas"/>
              </a:rPr>
              <a:t>j++</a:t>
            </a:r>
            <a:r>
              <a:rPr lang="da-DK" b="1" baseline="30000" dirty="0">
                <a:latin typeface="Consolas"/>
                <a:cs typeface="Consolas"/>
              </a:rPr>
              <a:t>)</a:t>
            </a:r>
          </a:p>
          <a:p>
            <a:r>
              <a:rPr lang="da-DK" b="1" baseline="30000" dirty="0" smtClean="0">
                <a:latin typeface="Consolas"/>
                <a:cs typeface="Consolas"/>
              </a:rPr>
              <a:t>      </a:t>
            </a:r>
            <a:r>
              <a:rPr lang="da-DK" b="1" baseline="30000" dirty="0" err="1" smtClean="0">
                <a:latin typeface="Consolas"/>
                <a:cs typeface="Consolas"/>
              </a:rPr>
              <a:t>index</a:t>
            </a:r>
            <a:r>
              <a:rPr lang="da-DK" b="1" baseline="30000" dirty="0">
                <a:latin typeface="Consolas"/>
                <a:cs typeface="Consolas"/>
              </a:rPr>
              <a:t>= </a:t>
            </a:r>
            <a:r>
              <a:rPr lang="da-DK" b="1" baseline="30000" dirty="0" err="1">
                <a:latin typeface="Consolas"/>
                <a:cs typeface="Consolas"/>
              </a:rPr>
              <a:t>j+i</a:t>
            </a:r>
            <a:r>
              <a:rPr lang="da-DK" b="1" baseline="30000" dirty="0">
                <a:latin typeface="Consolas"/>
                <a:cs typeface="Consolas"/>
              </a:rPr>
              <a:t>*N;</a:t>
            </a:r>
          </a:p>
          <a:p>
            <a:r>
              <a:rPr lang="da-DK" b="1" baseline="30000" dirty="0" smtClean="0">
                <a:latin typeface="Consolas"/>
                <a:cs typeface="Consolas"/>
              </a:rPr>
              <a:t> c</a:t>
            </a:r>
            <a:r>
              <a:rPr lang="da-DK" b="1" baseline="30000" dirty="0">
                <a:latin typeface="Consolas"/>
                <a:cs typeface="Consolas"/>
              </a:rPr>
              <a:t>[</a:t>
            </a:r>
            <a:r>
              <a:rPr lang="da-DK" b="1" baseline="30000" dirty="0" err="1">
                <a:latin typeface="Consolas"/>
                <a:cs typeface="Consolas"/>
              </a:rPr>
              <a:t>index</a:t>
            </a:r>
            <a:r>
              <a:rPr lang="da-DK" b="1" baseline="30000" dirty="0">
                <a:latin typeface="Consolas"/>
                <a:cs typeface="Consolas"/>
              </a:rPr>
              <a:t>]= a[</a:t>
            </a:r>
            <a:r>
              <a:rPr lang="da-DK" b="1" baseline="30000" dirty="0" err="1">
                <a:latin typeface="Consolas"/>
                <a:cs typeface="Consolas"/>
              </a:rPr>
              <a:t>index</a:t>
            </a:r>
            <a:r>
              <a:rPr lang="da-DK" b="1" baseline="30000" dirty="0">
                <a:latin typeface="Consolas"/>
                <a:cs typeface="Consolas"/>
              </a:rPr>
              <a:t>] + b[</a:t>
            </a:r>
            <a:r>
              <a:rPr lang="da-DK" b="1" baseline="30000" dirty="0" err="1">
                <a:latin typeface="Consolas"/>
                <a:cs typeface="Consolas"/>
              </a:rPr>
              <a:t>index</a:t>
            </a:r>
            <a:r>
              <a:rPr lang="da-DK" b="1" baseline="30000" dirty="0">
                <a:latin typeface="Consolas"/>
                <a:cs typeface="Consolas"/>
              </a:rPr>
              <a:t>]</a:t>
            </a:r>
            <a:r>
              <a:rPr lang="da-DK" b="1" baseline="30000" dirty="0" smtClean="0">
                <a:latin typeface="Consolas"/>
                <a:cs typeface="Consolas"/>
              </a:rPr>
              <a:t>;</a:t>
            </a:r>
          </a:p>
          <a:p>
            <a:r>
              <a:rPr lang="da-DK" b="1" baseline="30000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5711" y="2067598"/>
            <a:ext cx="62325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>
                <a:latin typeface="Consolas"/>
                <a:cs typeface="Consolas"/>
              </a:rPr>
              <a:t>void main(</a:t>
            </a:r>
            <a:r>
              <a:rPr lang="en-US" b="1" baseline="30000" dirty="0" smtClean="0">
                <a:latin typeface="Consolas"/>
                <a:cs typeface="Consolas"/>
              </a:rPr>
              <a:t>){</a:t>
            </a:r>
            <a:endParaRPr lang="en-US" b="1" baseline="30000" dirty="0">
              <a:latin typeface="Consolas"/>
              <a:cs typeface="Consolas"/>
            </a:endParaRPr>
          </a:p>
          <a:p>
            <a:r>
              <a:rPr lang="en-US" b="1" baseline="30000" dirty="0">
                <a:latin typeface="Consolas"/>
                <a:cs typeface="Consolas"/>
              </a:rPr>
              <a:t>...</a:t>
            </a:r>
          </a:p>
          <a:p>
            <a:r>
              <a:rPr lang="fr-FR" b="1" baseline="30000" dirty="0" err="1">
                <a:latin typeface="Consolas"/>
                <a:cs typeface="Consolas"/>
              </a:rPr>
              <a:t>add_matrix</a:t>
            </a:r>
            <a:r>
              <a:rPr lang="fr-FR" b="1" baseline="30000" dirty="0">
                <a:latin typeface="Consolas"/>
                <a:cs typeface="Consolas"/>
              </a:rPr>
              <a:t> (</a:t>
            </a:r>
            <a:r>
              <a:rPr lang="fr-FR" b="1" baseline="30000" dirty="0" err="1">
                <a:latin typeface="Consolas"/>
                <a:cs typeface="Consolas"/>
              </a:rPr>
              <a:t>a,b,c,N</a:t>
            </a:r>
            <a:r>
              <a:rPr lang="fr-FR" b="1" baseline="30000" dirty="0">
                <a:latin typeface="Consolas"/>
                <a:cs typeface="Consolas"/>
              </a:rPr>
              <a:t>); </a:t>
            </a:r>
            <a:endParaRPr lang="fr-FR" b="1" baseline="30000" dirty="0" smtClean="0">
              <a:latin typeface="Consolas"/>
              <a:cs typeface="Consolas"/>
            </a:endParaRPr>
          </a:p>
          <a:p>
            <a:r>
              <a:rPr lang="fr-FR" b="1" baseline="30000" dirty="0" smtClean="0">
                <a:latin typeface="Consolas"/>
                <a:cs typeface="Consolas"/>
              </a:rPr>
              <a:t>.</a:t>
            </a:r>
            <a:r>
              <a:rPr lang="fr-FR" b="1" baseline="30000" dirty="0">
                <a:latin typeface="Consolas"/>
                <a:cs typeface="Consolas"/>
              </a:rPr>
              <a:t>.</a:t>
            </a:r>
            <a:r>
              <a:rPr lang="fr-FR" b="1" baseline="30000" dirty="0" smtClean="0">
                <a:latin typeface="Consolas"/>
                <a:cs typeface="Consolas"/>
              </a:rPr>
              <a:t>.</a:t>
            </a:r>
          </a:p>
          <a:p>
            <a:r>
              <a:rPr lang="fr-FR" b="1" baseline="30000" dirty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5711" y="3429000"/>
            <a:ext cx="623257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>
                <a:latin typeface="Consolas"/>
                <a:cs typeface="Consolas"/>
              </a:rPr>
              <a:t>_global_ void </a:t>
            </a:r>
            <a:r>
              <a:rPr lang="en-US" b="1" baseline="30000" dirty="0" err="1">
                <a:latin typeface="Consolas"/>
                <a:cs typeface="Consolas"/>
              </a:rPr>
              <a:t>add_matrix_gpu</a:t>
            </a:r>
            <a:r>
              <a:rPr lang="en-US" b="1" baseline="30000" dirty="0">
                <a:latin typeface="Consolas"/>
                <a:cs typeface="Consolas"/>
              </a:rPr>
              <a:t> (float *a, float *b, float *c, </a:t>
            </a:r>
            <a:r>
              <a:rPr lang="en-US" b="1" baseline="30000" dirty="0" err="1">
                <a:latin typeface="Consolas"/>
                <a:cs typeface="Consolas"/>
              </a:rPr>
              <a:t>int</a:t>
            </a:r>
            <a:r>
              <a:rPr lang="en-US" b="1" baseline="30000" dirty="0">
                <a:latin typeface="Consolas"/>
                <a:cs typeface="Consolas"/>
              </a:rPr>
              <a:t> N</a:t>
            </a:r>
            <a:r>
              <a:rPr lang="en-US" b="1" baseline="30000" dirty="0" smtClean="0">
                <a:latin typeface="Consolas"/>
                <a:cs typeface="Consolas"/>
              </a:rPr>
              <a:t>){ 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</a:t>
            </a:r>
            <a:r>
              <a:rPr lang="en-US" b="1" baseline="30000" dirty="0" err="1" smtClean="0">
                <a:latin typeface="Consolas"/>
                <a:cs typeface="Consolas"/>
              </a:rPr>
              <a:t>int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 err="1">
                <a:latin typeface="Consolas"/>
                <a:cs typeface="Consolas"/>
              </a:rPr>
              <a:t>i</a:t>
            </a:r>
            <a:r>
              <a:rPr lang="en-US" b="1" baseline="30000" dirty="0">
                <a:latin typeface="Consolas"/>
                <a:cs typeface="Consolas"/>
              </a:rPr>
              <a:t>= </a:t>
            </a:r>
            <a:r>
              <a:rPr lang="en-US" b="1" baseline="30000" dirty="0" err="1">
                <a:latin typeface="Consolas"/>
                <a:cs typeface="Consolas"/>
              </a:rPr>
              <a:t>blockIdx.x</a:t>
            </a:r>
            <a:r>
              <a:rPr lang="en-US" b="1" baseline="30000" dirty="0">
                <a:latin typeface="Consolas"/>
                <a:cs typeface="Consolas"/>
              </a:rPr>
              <a:t>*</a:t>
            </a:r>
            <a:r>
              <a:rPr lang="en-US" b="1" baseline="30000" dirty="0" err="1">
                <a:latin typeface="Consolas"/>
                <a:cs typeface="Consolas"/>
              </a:rPr>
              <a:t>blockDim.x+threadIdx.x</a:t>
            </a:r>
            <a:r>
              <a:rPr lang="en-US" b="1" baseline="30000" dirty="0">
                <a:latin typeface="Consolas"/>
                <a:cs typeface="Consolas"/>
              </a:rPr>
              <a:t>;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</a:t>
            </a:r>
            <a:r>
              <a:rPr lang="en-US" b="1" baseline="30000" dirty="0" err="1" smtClean="0">
                <a:latin typeface="Consolas"/>
                <a:cs typeface="Consolas"/>
              </a:rPr>
              <a:t>int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>
                <a:latin typeface="Consolas"/>
                <a:cs typeface="Consolas"/>
              </a:rPr>
              <a:t>y= </a:t>
            </a:r>
            <a:r>
              <a:rPr lang="en-US" b="1" baseline="30000" dirty="0" err="1">
                <a:latin typeface="Consolas"/>
                <a:cs typeface="Consolas"/>
              </a:rPr>
              <a:t>blockIdx.y</a:t>
            </a:r>
            <a:r>
              <a:rPr lang="en-US" b="1" baseline="30000" dirty="0">
                <a:latin typeface="Consolas"/>
                <a:cs typeface="Consolas"/>
              </a:rPr>
              <a:t>*</a:t>
            </a:r>
            <a:r>
              <a:rPr lang="en-US" b="1" baseline="30000" dirty="0" err="1">
                <a:latin typeface="Consolas"/>
                <a:cs typeface="Consolas"/>
              </a:rPr>
              <a:t>blockDim.y+threadIdx.y</a:t>
            </a:r>
            <a:r>
              <a:rPr lang="en-US" b="1" baseline="30000" dirty="0">
                <a:latin typeface="Consolas"/>
                <a:cs typeface="Consolas"/>
              </a:rPr>
              <a:t>;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</a:t>
            </a:r>
            <a:r>
              <a:rPr lang="en-US" b="1" baseline="30000" dirty="0" err="1" smtClean="0">
                <a:latin typeface="Consolas"/>
                <a:cs typeface="Consolas"/>
              </a:rPr>
              <a:t>int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>
                <a:latin typeface="Consolas"/>
                <a:cs typeface="Consolas"/>
              </a:rPr>
              <a:t>index= </a:t>
            </a:r>
            <a:r>
              <a:rPr lang="en-US" b="1" baseline="30000" dirty="0" err="1">
                <a:latin typeface="Consolas"/>
                <a:cs typeface="Consolas"/>
              </a:rPr>
              <a:t>j+i</a:t>
            </a:r>
            <a:r>
              <a:rPr lang="en-US" b="1" baseline="30000" dirty="0">
                <a:latin typeface="Consolas"/>
                <a:cs typeface="Consolas"/>
              </a:rPr>
              <a:t>*N;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if </a:t>
            </a:r>
            <a:r>
              <a:rPr lang="en-US" b="1" baseline="30000" dirty="0">
                <a:latin typeface="Consolas"/>
                <a:cs typeface="Consolas"/>
              </a:rPr>
              <a:t>(</a:t>
            </a:r>
            <a:r>
              <a:rPr lang="en-US" b="1" baseline="30000" dirty="0" err="1">
                <a:latin typeface="Consolas"/>
                <a:cs typeface="Consolas"/>
              </a:rPr>
              <a:t>i</a:t>
            </a:r>
            <a:r>
              <a:rPr lang="en-US" b="1" baseline="30000" dirty="0">
                <a:latin typeface="Consolas"/>
                <a:cs typeface="Consolas"/>
              </a:rPr>
              <a:t>&lt;N &amp;&amp; j&lt;N)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  c</a:t>
            </a:r>
            <a:r>
              <a:rPr lang="en-US" b="1" baseline="30000" dirty="0">
                <a:latin typeface="Consolas"/>
                <a:cs typeface="Consolas"/>
              </a:rPr>
              <a:t>[index]= a[index] + b[index];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}</a:t>
            </a:r>
          </a:p>
          <a:p>
            <a:endParaRPr lang="en-US" b="1" baseline="30000" dirty="0" smtClean="0">
              <a:latin typeface="Consolas"/>
              <a:cs typeface="Consolas"/>
            </a:endParaRPr>
          </a:p>
          <a:p>
            <a:r>
              <a:rPr lang="en-US" b="1" baseline="30000" dirty="0" smtClean="0">
                <a:latin typeface="Consolas"/>
                <a:cs typeface="Consolas"/>
              </a:rPr>
              <a:t>void </a:t>
            </a:r>
            <a:r>
              <a:rPr lang="en-US" b="1" baseline="30000" dirty="0">
                <a:latin typeface="Consolas"/>
                <a:cs typeface="Consolas"/>
              </a:rPr>
              <a:t>main (</a:t>
            </a:r>
            <a:r>
              <a:rPr lang="en-US" b="1" baseline="30000" dirty="0" smtClean="0">
                <a:latin typeface="Consolas"/>
                <a:cs typeface="Consolas"/>
              </a:rPr>
              <a:t>) {</a:t>
            </a:r>
            <a:endParaRPr lang="en-US" b="1" baseline="30000" dirty="0">
              <a:latin typeface="Consolas"/>
              <a:cs typeface="Consolas"/>
            </a:endParaRPr>
          </a:p>
          <a:p>
            <a:r>
              <a:rPr lang="en-US" b="1" baseline="30000" dirty="0" smtClean="0">
                <a:latin typeface="Consolas"/>
                <a:cs typeface="Consolas"/>
              </a:rPr>
              <a:t>  dim3 </a:t>
            </a:r>
            <a:r>
              <a:rPr lang="en-US" b="1" baseline="30000" dirty="0" err="1">
                <a:latin typeface="Consolas"/>
                <a:cs typeface="Consolas"/>
              </a:rPr>
              <a:t>dimBlock</a:t>
            </a:r>
            <a:r>
              <a:rPr lang="en-US" b="1" baseline="30000" dirty="0">
                <a:latin typeface="Consolas"/>
                <a:cs typeface="Consolas"/>
              </a:rPr>
              <a:t>(</a:t>
            </a:r>
            <a:r>
              <a:rPr lang="en-US" b="1" baseline="30000" dirty="0" err="1">
                <a:latin typeface="Consolas"/>
                <a:cs typeface="Consolas"/>
              </a:rPr>
              <a:t>blocksize,blocksize</a:t>
            </a:r>
            <a:r>
              <a:rPr lang="en-US" b="1" baseline="30000" dirty="0">
                <a:latin typeface="Consolas"/>
                <a:cs typeface="Consolas"/>
              </a:rPr>
              <a:t>);</a:t>
            </a:r>
          </a:p>
          <a:p>
            <a:r>
              <a:rPr lang="en-US" b="1" baseline="30000" dirty="0" smtClean="0">
                <a:latin typeface="Consolas"/>
                <a:cs typeface="Consolas"/>
              </a:rPr>
              <a:t>  dim3 </a:t>
            </a:r>
            <a:r>
              <a:rPr lang="en-US" b="1" baseline="30000" dirty="0" err="1">
                <a:latin typeface="Consolas"/>
                <a:cs typeface="Consolas"/>
              </a:rPr>
              <a:t>dimGrid</a:t>
            </a:r>
            <a:r>
              <a:rPr lang="en-US" b="1" baseline="30000" dirty="0">
                <a:latin typeface="Consolas"/>
                <a:cs typeface="Consolas"/>
              </a:rPr>
              <a:t>(N/</a:t>
            </a:r>
            <a:r>
              <a:rPr lang="en-US" b="1" baseline="30000" dirty="0" err="1">
                <a:latin typeface="Consolas"/>
                <a:cs typeface="Consolas"/>
              </a:rPr>
              <a:t>dimBlock.x,N</a:t>
            </a:r>
            <a:r>
              <a:rPr lang="en-US" b="1" baseline="30000" dirty="0">
                <a:latin typeface="Consolas"/>
                <a:cs typeface="Consolas"/>
              </a:rPr>
              <a:t>/</a:t>
            </a:r>
            <a:r>
              <a:rPr lang="en-US" b="1" baseline="30000" dirty="0" err="1">
                <a:latin typeface="Consolas"/>
                <a:cs typeface="Consolas"/>
              </a:rPr>
              <a:t>dimBlock.y</a:t>
            </a:r>
            <a:r>
              <a:rPr lang="en-US" b="1" baseline="30000" dirty="0">
                <a:latin typeface="Consolas"/>
                <a:cs typeface="Consolas"/>
              </a:rPr>
              <a:t>); </a:t>
            </a:r>
            <a:endParaRPr lang="en-US" b="1" baseline="30000" dirty="0" smtClean="0">
              <a:latin typeface="Consolas"/>
              <a:cs typeface="Consolas"/>
            </a:endParaRPr>
          </a:p>
          <a:p>
            <a:r>
              <a:rPr lang="en-US" b="1" baseline="30000" dirty="0">
                <a:latin typeface="Consolas"/>
                <a:cs typeface="Consolas"/>
              </a:rPr>
              <a:t> 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 err="1" smtClean="0">
                <a:latin typeface="Consolas"/>
                <a:cs typeface="Consolas"/>
              </a:rPr>
              <a:t>add_matrix_gpu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>
                <a:latin typeface="Consolas"/>
                <a:cs typeface="Consolas"/>
              </a:rPr>
              <a:t>« </a:t>
            </a:r>
            <a:r>
              <a:rPr lang="en-US" b="1" baseline="30000" dirty="0" err="1" smtClean="0">
                <a:latin typeface="Consolas"/>
                <a:cs typeface="Consolas"/>
              </a:rPr>
              <a:t>dimGrid</a:t>
            </a:r>
            <a:r>
              <a:rPr lang="en-US" b="1" baseline="30000" dirty="0" smtClean="0">
                <a:latin typeface="Consolas"/>
                <a:cs typeface="Consolas"/>
              </a:rPr>
              <a:t> </a:t>
            </a:r>
            <a:r>
              <a:rPr lang="en-US" b="1" baseline="30000" dirty="0">
                <a:latin typeface="Consolas"/>
                <a:cs typeface="Consolas"/>
              </a:rPr>
              <a:t>, </a:t>
            </a:r>
            <a:r>
              <a:rPr lang="en-US" b="1" baseline="30000" dirty="0" err="1">
                <a:latin typeface="Consolas"/>
                <a:cs typeface="Consolas"/>
              </a:rPr>
              <a:t>dimBlock</a:t>
            </a:r>
            <a:r>
              <a:rPr lang="en-US" b="1" baseline="30000" dirty="0">
                <a:latin typeface="Consolas"/>
                <a:cs typeface="Consolas"/>
              </a:rPr>
              <a:t> » (</a:t>
            </a:r>
            <a:r>
              <a:rPr lang="en-US" b="1" baseline="30000" dirty="0" err="1">
                <a:latin typeface="Consolas"/>
                <a:cs typeface="Consolas"/>
              </a:rPr>
              <a:t>a,b,c,N</a:t>
            </a:r>
            <a:r>
              <a:rPr lang="en-US" b="1" baseline="30000" dirty="0">
                <a:latin typeface="Consolas"/>
                <a:cs typeface="Consolas"/>
              </a:rPr>
              <a:t>)</a:t>
            </a:r>
            <a:r>
              <a:rPr lang="en-US" b="1" baseline="30000" dirty="0" smtClean="0">
                <a:latin typeface="Consolas"/>
                <a:cs typeface="Consolas"/>
              </a:rPr>
              <a:t>;</a:t>
            </a:r>
          </a:p>
          <a:p>
            <a:r>
              <a:rPr lang="en-US" b="1" baseline="30000" dirty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5573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86314"/>
            <a:ext cx="140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CUDA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07073" y="515777"/>
            <a:ext cx="0" cy="247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12665" y="3367334"/>
            <a:ext cx="0" cy="247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TOBB ETU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Giray YAGLIKCI</dc:creator>
  <cp:lastModifiedBy>Abdullah Giray YAGLIKCI</cp:lastModifiedBy>
  <cp:revision>2</cp:revision>
  <dcterms:created xsi:type="dcterms:W3CDTF">2014-07-20T16:15:53Z</dcterms:created>
  <dcterms:modified xsi:type="dcterms:W3CDTF">2014-07-20T16:26:47Z</dcterms:modified>
</cp:coreProperties>
</file>