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8AF10-05F1-49FA-F5B5-EF5664C3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3EF281-1897-162B-0051-91EA033EB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A1097-1EA8-AD60-0A68-EA85611D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344D-B554-439B-B73B-04FCDAD93837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48446-395A-5B50-2219-CA7B2910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FF658-5EA7-7851-00A8-A966E341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1C93-C164-48CF-8EBB-241B71B48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66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D3AA-354B-2570-D8A9-F9E3B3920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5425D-F35C-41AF-95CD-5335BE71C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52DFC-35F0-88B9-227B-01271D7F0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344D-B554-439B-B73B-04FCDAD93837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88749-C53B-351C-93D4-57F16459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9EA0E-5B11-0D4F-5366-D94C5804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1C93-C164-48CF-8EBB-241B71B48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25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27DD9-9AA7-F794-5492-DDEC1465E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7A030-6CA3-BF4E-DB56-2C5F51A5B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5D75B-B742-B210-1B3A-6363124D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344D-B554-439B-B73B-04FCDAD93837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FC73F-D32A-B19A-1830-36D39F433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0C6DA-22E6-6FDA-A1B4-05FC26D5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1C93-C164-48CF-8EBB-241B71B48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45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A44E-5A40-60D1-929D-6A7C3AA9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366D5-86A8-8B01-90C3-27690A3DF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F15D8-D0E4-B785-08B5-0C5C579F6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344D-B554-439B-B73B-04FCDAD93837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F99B5-3E9C-68B5-FE28-7EABDE26B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FD763-2D49-2B5D-A252-FB79C07E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1C93-C164-48CF-8EBB-241B71B48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20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20529-1AF4-8517-82EB-6674677BE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1B99B-8FFD-8C1D-B853-6EBE185EC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7690F-2116-0D4B-193F-26B88BF4A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344D-B554-439B-B73B-04FCDAD93837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96C0B-3C6A-2D5A-10CF-402AFBD2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B7F70-0F63-8862-F5FE-C012D15C6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1C93-C164-48CF-8EBB-241B71B48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82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61A62-17A8-2F4C-4ACF-90B6D3894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5451C-3034-5F09-4A40-1312D6B28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C211E-9866-BA80-4DD0-25FDA9CEF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9E9AE-6B7D-B6CD-3ACC-C8984EF7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344D-B554-439B-B73B-04FCDAD93837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9DA79-28AF-262C-3F37-9F56C58A3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9A0C1-0DA8-DA78-8DEE-D9E69F70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1C93-C164-48CF-8EBB-241B71B48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99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EEED3-BCCE-851C-8A86-0418803CF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0E951-89AC-CE44-3229-49A2BAA3E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755DA-D38D-F416-5AB5-DF9393C7B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49E665-E3E4-3520-1414-CCA75D442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BF8AAD-CDE6-0F5F-A758-D26E0CD832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FEB06D-93BF-24A7-0A87-9405C0931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344D-B554-439B-B73B-04FCDAD93837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9DEB74-F1DF-B48F-BF6C-93A81A244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0F13D7-8993-11A3-B92A-A37D45D21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1C93-C164-48CF-8EBB-241B71B48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59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53D59-AB72-1CB9-DCF0-9514483BD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5591A-B34D-9684-EBE9-24B1AAD1C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344D-B554-439B-B73B-04FCDAD93837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A806D-790F-FDEE-8248-D04B9A1A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DCECF-204B-6517-72E4-79095411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1C93-C164-48CF-8EBB-241B71B48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8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BD9EF-286B-4F33-5E4B-69B239368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344D-B554-439B-B73B-04FCDAD93837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AA0517-F588-0D6E-3DF0-292710A4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5FEBF-4A0A-159F-02CB-38EED168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1C93-C164-48CF-8EBB-241B71B48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264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702B5-4524-5FA9-4C8E-373D3BD72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66E09-84DF-0ADE-096A-460546BBC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2C2B5-D1DF-80FD-6B51-6CA6493A5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1B547-6E68-4462-EE1D-F7833BEC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344D-B554-439B-B73B-04FCDAD93837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1BB35-2609-1B92-FAD1-017C8A052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C7840-27A8-F93E-0CF5-121E8D109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1C93-C164-48CF-8EBB-241B71B48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111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24B85-E1DE-226A-55C7-9735D04C3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976995-2D07-253C-7D3F-CFA72964B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8F781-2F99-BA84-CD63-0E32AEBC5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0314F-7B8F-ED83-1ED6-F9B36CCF3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8344D-B554-439B-B73B-04FCDAD93837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30FDD-D850-7F49-88A3-48F57E0AF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B1FEB-759C-4E0D-FA03-5406A7D5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1C93-C164-48CF-8EBB-241B71B48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29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35A9B6-ABAC-6B23-6D95-BFD24B6B0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02BDE-32BC-A133-F3F6-67A384121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027E9-FCC1-66B9-E438-148AE8266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8344D-B554-439B-B73B-04FCDAD93837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9323B-8185-576F-B129-2387ABAD82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83248-BF87-1120-0274-A7B86BA44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F1C93-C164-48CF-8EBB-241B71B48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51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5AE38-AD49-5C04-B167-5FDD156D6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dfgdkgdrg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5914D-C44F-9C74-B36D-633E494D33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Dm,fdlkgdrlkmgd</a:t>
            </a:r>
            <a:endParaRPr lang="en-IN" dirty="0"/>
          </a:p>
          <a:p>
            <a:r>
              <a:rPr lang="en-IN" dirty="0" err="1"/>
              <a:t>Kgdlkgldrkg</a:t>
            </a:r>
            <a:endParaRPr lang="en-IN" dirty="0"/>
          </a:p>
          <a:p>
            <a:r>
              <a:rPr lang="en-IN"/>
              <a:t>dgdlgk</a:t>
            </a:r>
          </a:p>
        </p:txBody>
      </p:sp>
    </p:spTree>
    <p:extLst>
      <p:ext uri="{BB962C8B-B14F-4D97-AF65-F5344CB8AC3E}">
        <p14:creationId xmlns:p14="http://schemas.microsoft.com/office/powerpoint/2010/main" val="999984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dfgdkgdrg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Agya Singh</dc:creator>
  <cp:lastModifiedBy>Agya Singh</cp:lastModifiedBy>
  <cp:revision>2</cp:revision>
  <dcterms:created xsi:type="dcterms:W3CDTF">2025-10-16T13:51:27Z</dcterms:created>
  <dcterms:modified xsi:type="dcterms:W3CDTF">2025-10-16T13:58:28Z</dcterms:modified>
</cp:coreProperties>
</file>