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6" r:id="rId5"/>
    <p:sldId id="273" r:id="rId6"/>
    <p:sldId id="281" r:id="rId7"/>
    <p:sldId id="283" r:id="rId8"/>
    <p:sldId id="293" r:id="rId9"/>
    <p:sldId id="274" r:id="rId10"/>
    <p:sldId id="275" r:id="rId11"/>
    <p:sldId id="279" r:id="rId12"/>
    <p:sldId id="278" r:id="rId13"/>
    <p:sldId id="280" r:id="rId14"/>
    <p:sldId id="284" r:id="rId15"/>
    <p:sldId id="285" r:id="rId16"/>
    <p:sldId id="286" r:id="rId17"/>
    <p:sldId id="287" r:id="rId18"/>
    <p:sldId id="289" r:id="rId19"/>
    <p:sldId id="291" r:id="rId20"/>
    <p:sldId id="292" r:id="rId21"/>
    <p:sldId id="29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budi.ahmad@pelita-air.com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374139"/>
            <a:ext cx="11353800" cy="4655186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1600" dirty="0" err="1"/>
              <a:t>Pastikan</a:t>
            </a:r>
            <a:r>
              <a:rPr lang="en-US" sz="1600" dirty="0"/>
              <a:t> User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menginstall</a:t>
            </a:r>
            <a:r>
              <a:rPr lang="en-US" sz="1600" dirty="0"/>
              <a:t> Forti Token di </a:t>
            </a:r>
            <a:r>
              <a:rPr lang="en-US" sz="1600" dirty="0" err="1"/>
              <a:t>Perangkat</a:t>
            </a:r>
            <a:r>
              <a:rPr lang="en-US" sz="1600" dirty="0"/>
              <a:t> Hand Phone dan </a:t>
            </a:r>
            <a:r>
              <a:rPr lang="en-US" sz="1600" dirty="0" err="1"/>
              <a:t>pastikan</a:t>
            </a:r>
            <a:r>
              <a:rPr lang="en-US" sz="1600" dirty="0"/>
              <a:t> user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mensetting</a:t>
            </a:r>
            <a:r>
              <a:rPr lang="en-US" sz="1600" dirty="0"/>
              <a:t> account </a:t>
            </a:r>
            <a:r>
              <a:rPr lang="en-US" sz="1600" dirty="0" err="1"/>
              <a:t>emailnya</a:t>
            </a:r>
            <a:r>
              <a:rPr lang="en-US" sz="1600" dirty="0"/>
              <a:t> (account email ….@pelita-air.com) :</a:t>
            </a:r>
          </a:p>
          <a:p>
            <a:pPr marL="0" indent="0" algn="just">
              <a:buNone/>
            </a:pPr>
            <a:r>
              <a:rPr lang="en-US" sz="1600" b="1" dirty="0"/>
              <a:t>     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B7524-5EDD-57EE-66BF-E05C55610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676" y="1924680"/>
            <a:ext cx="3467101" cy="419037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82B62F-6700-CFA2-E419-4502CAC5B439}"/>
              </a:ext>
            </a:extLst>
          </p:cNvPr>
          <p:cNvCxnSpPr/>
          <p:nvPr/>
        </p:nvCxnSpPr>
        <p:spPr>
          <a:xfrm>
            <a:off x="7086600" y="3114675"/>
            <a:ext cx="12287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D73DD4-6D67-8FA9-BB5C-B74570A53754}"/>
              </a:ext>
            </a:extLst>
          </p:cNvPr>
          <p:cNvSpPr txBox="1"/>
          <p:nvPr/>
        </p:nvSpPr>
        <p:spPr>
          <a:xfrm>
            <a:off x="8315325" y="291465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Install (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494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357FCAB-FE57-4D66-B0F4-05EB28CBB1E6}"/>
              </a:ext>
            </a:extLst>
          </p:cNvPr>
          <p:cNvGrpSpPr/>
          <p:nvPr/>
        </p:nvGrpSpPr>
        <p:grpSpPr>
          <a:xfrm>
            <a:off x="103066" y="1388716"/>
            <a:ext cx="3262447" cy="4792800"/>
            <a:chOff x="596842" y="1388716"/>
            <a:chExt cx="3262447" cy="4792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BB14EE3-ED08-3795-BB98-60B96DD3F276}"/>
                </a:ext>
              </a:extLst>
            </p:cNvPr>
            <p:cNvGrpSpPr/>
            <p:nvPr/>
          </p:nvGrpSpPr>
          <p:grpSpPr>
            <a:xfrm>
              <a:off x="596842" y="1388716"/>
              <a:ext cx="3262447" cy="4792800"/>
              <a:chOff x="8201025" y="1238013"/>
              <a:chExt cx="3262447" cy="479280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A52F82-5AB0-A619-D9D2-39BEA0AC3AC8}"/>
                  </a:ext>
                </a:extLst>
              </p:cNvPr>
              <p:cNvSpPr txBox="1"/>
              <p:nvPr/>
            </p:nvSpPr>
            <p:spPr>
              <a:xfrm>
                <a:off x="8201025" y="5507593"/>
                <a:ext cx="32624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Kode Forti Token Anda (</a:t>
                </a:r>
                <a:r>
                  <a:rPr lang="en-US" sz="1400" dirty="0" err="1"/>
                  <a:t>kode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akan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berganti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secara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acak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berdasarkan</a:t>
                </a:r>
                <a:r>
                  <a:rPr lang="en-US" sz="1400" dirty="0"/>
                  <a:t> </a:t>
                </a:r>
                <a:r>
                  <a:rPr lang="en-US" sz="1400" b="1" dirty="0"/>
                  <a:t>timer</a:t>
                </a:r>
                <a:r>
                  <a:rPr lang="en-US" sz="1400" dirty="0"/>
                  <a:t>)</a:t>
                </a:r>
                <a:endParaRPr lang="en-ID" sz="1400" b="1" dirty="0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E83E3DE-341E-5536-7ECA-605A988AD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24923" y="1238013"/>
                <a:ext cx="2181475" cy="4119562"/>
              </a:xfrm>
              <a:prstGeom prst="rect">
                <a:avLst/>
              </a:prstGeom>
            </p:spPr>
          </p:pic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32DF675-65BB-EF04-DF81-AFAFF394F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5950" y="2452450"/>
                <a:ext cx="0" cy="306228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4210982-A6D9-F68F-1DBC-ADA59167B052}"/>
                  </a:ext>
                </a:extLst>
              </p:cNvPr>
              <p:cNvCxnSpPr/>
              <p:nvPr/>
            </p:nvCxnSpPr>
            <p:spPr>
              <a:xfrm flipH="1">
                <a:off x="10820400" y="2161937"/>
                <a:ext cx="53340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CBAF06B-BB04-5ED0-FF5D-EDC614E91423}"/>
                  </a:ext>
                </a:extLst>
              </p:cNvPr>
              <p:cNvCxnSpPr/>
              <p:nvPr/>
            </p:nvCxnSpPr>
            <p:spPr>
              <a:xfrm flipH="1">
                <a:off x="11344275" y="2161937"/>
                <a:ext cx="9525" cy="372213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59C0FB-110E-77CE-5332-BCFD30717FA5}"/>
                </a:ext>
              </a:extLst>
            </p:cNvPr>
            <p:cNvCxnSpPr/>
            <p:nvPr/>
          </p:nvCxnSpPr>
          <p:spPr>
            <a:xfrm>
              <a:off x="3667125" y="6017418"/>
              <a:ext cx="114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2AB1B9-29E3-7484-AF02-D9D8EB50B7BC}"/>
                </a:ext>
              </a:extLst>
            </p:cNvPr>
            <p:cNvCxnSpPr/>
            <p:nvPr/>
          </p:nvCxnSpPr>
          <p:spPr>
            <a:xfrm>
              <a:off x="2289976" y="2312640"/>
              <a:ext cx="19281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0D046D-2D6E-802A-76CE-B78C21AAD348}"/>
                </a:ext>
              </a:extLst>
            </p:cNvPr>
            <p:cNvCxnSpPr>
              <a:cxnSpLocks/>
            </p:cNvCxnSpPr>
            <p:nvPr/>
          </p:nvCxnSpPr>
          <p:spPr>
            <a:xfrm>
              <a:off x="2504661" y="2312640"/>
              <a:ext cx="0" cy="257993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E12B284-707E-A374-398B-D87173532783}"/>
              </a:ext>
            </a:extLst>
          </p:cNvPr>
          <p:cNvSpPr txBox="1"/>
          <p:nvPr/>
        </p:nvSpPr>
        <p:spPr>
          <a:xfrm>
            <a:off x="3366304" y="3862229"/>
            <a:ext cx="34557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200" dirty="0"/>
              <a:t>Buka Web Browser</a:t>
            </a:r>
          </a:p>
          <a:p>
            <a:pPr marL="228600" indent="-228600">
              <a:buAutoNum type="arabicPeriod"/>
            </a:pPr>
            <a:r>
              <a:rPr lang="en-US" sz="1200" dirty="0" err="1"/>
              <a:t>Ketik</a:t>
            </a:r>
            <a:r>
              <a:rPr lang="en-US" sz="1200" dirty="0"/>
              <a:t> : </a:t>
            </a:r>
          </a:p>
          <a:p>
            <a:r>
              <a:rPr lang="en-US" sz="1200" dirty="0"/>
              <a:t>      https://203.135.179.226:443</a:t>
            </a:r>
          </a:p>
          <a:p>
            <a:pPr marL="228600" indent="-228600">
              <a:buAutoNum type="arabicPeriod" startAt="3"/>
            </a:pPr>
            <a:r>
              <a:rPr lang="en-US" sz="1200" dirty="0"/>
              <a:t>Input Username dan Password</a:t>
            </a:r>
          </a:p>
          <a:p>
            <a:pPr marL="228600" indent="-228600">
              <a:buAutoNum type="arabicPeriod" startAt="3"/>
            </a:pPr>
            <a:r>
              <a:rPr lang="en-US" sz="1200" dirty="0" err="1"/>
              <a:t>Klik</a:t>
            </a:r>
            <a:r>
              <a:rPr lang="en-US" sz="1200" dirty="0"/>
              <a:t> Login (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muncul</a:t>
            </a:r>
            <a:r>
              <a:rPr lang="en-US" sz="1200" dirty="0"/>
              <a:t> Pop Up)</a:t>
            </a:r>
          </a:p>
          <a:p>
            <a:r>
              <a:rPr lang="en-US" sz="1200" dirty="0"/>
              <a:t>       Token : (Input Token yang </a:t>
            </a:r>
            <a:r>
              <a:rPr lang="en-US" sz="1200" dirty="0" err="1"/>
              <a:t>muncul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Fortitoken</a:t>
            </a:r>
            <a:r>
              <a:rPr lang="en-US" sz="1200" dirty="0"/>
              <a:t>)</a:t>
            </a:r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C2FC72-855E-0915-649D-329AF4AD1E65}"/>
              </a:ext>
            </a:extLst>
          </p:cNvPr>
          <p:cNvCxnSpPr>
            <a:cxnSpLocks/>
          </p:cNvCxnSpPr>
          <p:nvPr/>
        </p:nvCxnSpPr>
        <p:spPr>
          <a:xfrm flipV="1">
            <a:off x="2010885" y="5930450"/>
            <a:ext cx="6505757" cy="173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21ADCD9-153B-1E59-AAB4-85CE1FFFC9D3}"/>
              </a:ext>
            </a:extLst>
          </p:cNvPr>
          <p:cNvSpPr txBox="1"/>
          <p:nvPr/>
        </p:nvSpPr>
        <p:spPr>
          <a:xfrm>
            <a:off x="4933188" y="1042872"/>
            <a:ext cx="712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Case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user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VPN Forti di </a:t>
            </a:r>
            <a:r>
              <a:rPr lang="en-US" sz="1600" dirty="0" err="1"/>
              <a:t>Perangkat</a:t>
            </a:r>
            <a:r>
              <a:rPr lang="en-US" sz="1600" dirty="0"/>
              <a:t> Handphone</a:t>
            </a:r>
            <a:endParaRPr lang="en-ID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C0213A-A12F-F551-D36C-BCE6147684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517"/>
          <a:stretch/>
        </p:blipFill>
        <p:spPr>
          <a:xfrm>
            <a:off x="3719994" y="1333852"/>
            <a:ext cx="1646209" cy="25119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119601-03EE-B32D-0B1F-9ED66798C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882" y="4012676"/>
            <a:ext cx="1705213" cy="1267002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9197D2-7105-7C42-FD67-5A7163DB97B4}"/>
              </a:ext>
            </a:extLst>
          </p:cNvPr>
          <p:cNvCxnSpPr>
            <a:cxnSpLocks/>
          </p:cNvCxnSpPr>
          <p:nvPr/>
        </p:nvCxnSpPr>
        <p:spPr>
          <a:xfrm>
            <a:off x="1989019" y="4819913"/>
            <a:ext cx="42414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DDBC76-B7DA-8639-80BE-442BA06442AC}"/>
              </a:ext>
            </a:extLst>
          </p:cNvPr>
          <p:cNvCxnSpPr/>
          <p:nvPr/>
        </p:nvCxnSpPr>
        <p:spPr>
          <a:xfrm>
            <a:off x="5094165" y="3675888"/>
            <a:ext cx="1001835" cy="3367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A7BC77FD-6C02-934C-3C96-5FA75D3C81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666" b="28720"/>
          <a:stretch/>
        </p:blipFill>
        <p:spPr>
          <a:xfrm>
            <a:off x="8065071" y="1713962"/>
            <a:ext cx="1960103" cy="247723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F5225F6-A62E-1786-68C6-B566ACE3DEAF}"/>
              </a:ext>
            </a:extLst>
          </p:cNvPr>
          <p:cNvSpPr txBox="1"/>
          <p:nvPr/>
        </p:nvSpPr>
        <p:spPr>
          <a:xfrm>
            <a:off x="9978991" y="2572139"/>
            <a:ext cx="1386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Download </a:t>
            </a:r>
            <a:r>
              <a:rPr lang="en-US" sz="1200" dirty="0" err="1"/>
              <a:t>berdasarkan</a:t>
            </a:r>
            <a:r>
              <a:rPr lang="en-US" sz="1200" dirty="0"/>
              <a:t> </a:t>
            </a:r>
            <a:r>
              <a:rPr lang="en-US" sz="1200" dirty="0" err="1"/>
              <a:t>jenis</a:t>
            </a:r>
            <a:r>
              <a:rPr lang="en-US" sz="1200" dirty="0"/>
              <a:t> Operating System yang </a:t>
            </a:r>
            <a:r>
              <a:rPr lang="en-US" sz="1200" dirty="0" err="1"/>
              <a:t>digunkan</a:t>
            </a:r>
            <a:r>
              <a:rPr lang="en-US" sz="1200" dirty="0"/>
              <a:t> oleh </a:t>
            </a:r>
            <a:r>
              <a:rPr lang="en-US" sz="1200" dirty="0" err="1"/>
              <a:t>perangkat</a:t>
            </a:r>
            <a:r>
              <a:rPr lang="en-US" sz="1200" dirty="0"/>
              <a:t> handphone </a:t>
            </a:r>
            <a:r>
              <a:rPr lang="en-US" sz="1200" dirty="0" err="1"/>
              <a:t>anda</a:t>
            </a:r>
            <a:endParaRPr lang="en-ID" sz="12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37D691-8F5A-F743-5669-B8480545CDC9}"/>
              </a:ext>
            </a:extLst>
          </p:cNvPr>
          <p:cNvCxnSpPr/>
          <p:nvPr/>
        </p:nvCxnSpPr>
        <p:spPr>
          <a:xfrm flipV="1">
            <a:off x="7534656" y="3035808"/>
            <a:ext cx="0" cy="20025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51D256-146F-AB4C-0162-8EDF4A126FF7}"/>
              </a:ext>
            </a:extLst>
          </p:cNvPr>
          <p:cNvCxnSpPr/>
          <p:nvPr/>
        </p:nvCxnSpPr>
        <p:spPr>
          <a:xfrm>
            <a:off x="7534656" y="3026664"/>
            <a:ext cx="5304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18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320C21-1E4E-2B3B-EDAA-EC116A518728}"/>
              </a:ext>
            </a:extLst>
          </p:cNvPr>
          <p:cNvSpPr txBox="1"/>
          <p:nvPr/>
        </p:nvSpPr>
        <p:spPr>
          <a:xfrm>
            <a:off x="408432" y="155048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Lalu User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diarahkan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device, </a:t>
            </a:r>
            <a:r>
              <a:rPr lang="en-US" sz="1600" dirty="0" err="1"/>
              <a:t>Contoh</a:t>
            </a:r>
            <a:r>
              <a:rPr lang="en-US" sz="1600" dirty="0"/>
              <a:t>: Android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Goggle Play Store Dan Ios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AppStore, </a:t>
            </a:r>
            <a:r>
              <a:rPr lang="en-US" sz="1600" dirty="0" err="1"/>
              <a:t>lalu</a:t>
            </a:r>
            <a:r>
              <a:rPr lang="en-US" sz="1600" dirty="0"/>
              <a:t> Install FortiClient pada Device </a:t>
            </a:r>
            <a:r>
              <a:rPr lang="en-US" sz="1600" dirty="0" err="1"/>
              <a:t>milik</a:t>
            </a:r>
            <a:r>
              <a:rPr lang="en-US" sz="1600" dirty="0"/>
              <a:t> User.</a:t>
            </a:r>
            <a:endParaRPr lang="en-ID" sz="1600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CCC48575-D8F2-1AA5-3552-192386B66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2" y="2537555"/>
            <a:ext cx="3080472" cy="1979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8814E6-F94D-DE04-99CA-F6889E24569E}"/>
              </a:ext>
            </a:extLst>
          </p:cNvPr>
          <p:cNvSpPr txBox="1"/>
          <p:nvPr/>
        </p:nvSpPr>
        <p:spPr>
          <a:xfrm>
            <a:off x="5543550" y="1523048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ter</a:t>
            </a:r>
            <a:r>
              <a:rPr lang="en-US" sz="1600" dirty="0"/>
              <a:t>-install, User </a:t>
            </a:r>
            <a:r>
              <a:rPr lang="en-US" sz="1600" dirty="0" err="1"/>
              <a:t>Klik</a:t>
            </a:r>
            <a:r>
              <a:rPr lang="en-US" sz="1600" dirty="0"/>
              <a:t> New VPN, Lalu Setting </a:t>
            </a:r>
            <a:r>
              <a:rPr lang="en-US" sz="1600" dirty="0" err="1"/>
              <a:t>koneksi</a:t>
            </a:r>
            <a:r>
              <a:rPr lang="en-US" sz="1600" dirty="0"/>
              <a:t> VPN </a:t>
            </a:r>
            <a:r>
              <a:rPr lang="en-US" sz="1600" dirty="0" err="1"/>
              <a:t>dengan</a:t>
            </a:r>
            <a:r>
              <a:rPr lang="en-US" sz="1600" dirty="0"/>
              <a:t> Server: 203.135.179.226, Port 443 dan </a:t>
            </a:r>
            <a:r>
              <a:rPr lang="en-US" sz="1600" dirty="0" err="1"/>
              <a:t>masukkan</a:t>
            </a:r>
            <a:r>
              <a:rPr lang="en-US" sz="1600" dirty="0"/>
              <a:t> Username, dan </a:t>
            </a: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klik</a:t>
            </a:r>
            <a:r>
              <a:rPr lang="en-US" sz="1600" dirty="0"/>
              <a:t> Garis 3 di </a:t>
            </a:r>
            <a:r>
              <a:rPr lang="en-US" sz="1600" dirty="0" err="1"/>
              <a:t>atas</a:t>
            </a:r>
            <a:r>
              <a:rPr lang="en-US" sz="1600" dirty="0"/>
              <a:t> </a:t>
            </a:r>
            <a:r>
              <a:rPr lang="en-US" sz="1600" dirty="0" err="1"/>
              <a:t>kanan</a:t>
            </a:r>
            <a:r>
              <a:rPr lang="en-US" sz="1600" dirty="0"/>
              <a:t>       dan </a:t>
            </a:r>
            <a:r>
              <a:rPr lang="en-US" sz="1600" dirty="0" err="1"/>
              <a:t>Klik</a:t>
            </a:r>
            <a:r>
              <a:rPr lang="en-US" sz="1600" dirty="0"/>
              <a:t> VPN</a:t>
            </a:r>
            <a:endParaRPr lang="en-ID" sz="1600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F1A438B5-CE33-3F0B-9484-654FC1BCDD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017" y="2406670"/>
            <a:ext cx="1828715" cy="4065145"/>
          </a:xfrm>
        </p:spPr>
      </p:pic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23645F0C-1739-DCDF-112D-F56483B12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081" y="2406670"/>
            <a:ext cx="1828715" cy="40651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DC9595E-3E4E-B293-AB2F-E50584849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049" y="2406671"/>
            <a:ext cx="1828715" cy="40651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5FA194-BE57-75AB-83AC-4F832402EA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1210" y="2065989"/>
            <a:ext cx="209579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5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814E6-F94D-DE04-99CA-F6889E24569E}"/>
              </a:ext>
            </a:extLst>
          </p:cNvPr>
          <p:cNvSpPr txBox="1"/>
          <p:nvPr/>
        </p:nvSpPr>
        <p:spPr>
          <a:xfrm>
            <a:off x="752475" y="1523048"/>
            <a:ext cx="108855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itu</a:t>
            </a:r>
            <a:r>
              <a:rPr lang="en-US" sz="1600" dirty="0"/>
              <a:t> </a:t>
            </a:r>
            <a:r>
              <a:rPr lang="en-US" sz="1600" dirty="0" err="1"/>
              <a:t>klik</a:t>
            </a:r>
            <a:r>
              <a:rPr lang="en-US" sz="1600" dirty="0"/>
              <a:t> VPN yang </a:t>
            </a:r>
            <a:r>
              <a:rPr lang="en-US" sz="1600" dirty="0" err="1"/>
              <a:t>sudah</a:t>
            </a:r>
            <a:r>
              <a:rPr lang="en-US" sz="1600" dirty="0"/>
              <a:t> di setting </a:t>
            </a:r>
            <a:r>
              <a:rPr lang="en-US" sz="1600" dirty="0" err="1"/>
              <a:t>tadi</a:t>
            </a:r>
            <a:r>
              <a:rPr lang="en-US" sz="1600" dirty="0"/>
              <a:t> dan </a:t>
            </a:r>
            <a:r>
              <a:rPr lang="en-US" sz="1600" dirty="0" err="1"/>
              <a:t>Klik</a:t>
            </a:r>
            <a:r>
              <a:rPr lang="en-US" sz="1600" dirty="0"/>
              <a:t> Connect, </a:t>
            </a:r>
            <a:r>
              <a:rPr lang="en-US" sz="1600" dirty="0" err="1"/>
              <a:t>lalu</a:t>
            </a:r>
            <a:r>
              <a:rPr lang="en-US" sz="1600" dirty="0"/>
              <a:t> </a:t>
            </a:r>
            <a:r>
              <a:rPr lang="en-US" sz="1600" dirty="0" err="1"/>
              <a:t>isi</a:t>
            </a:r>
            <a:r>
              <a:rPr lang="en-US" sz="1600" dirty="0"/>
              <a:t> Username &amp; Password Dan </a:t>
            </a:r>
            <a:r>
              <a:rPr lang="en-US" sz="1600" dirty="0" err="1"/>
              <a:t>klik</a:t>
            </a:r>
            <a:r>
              <a:rPr lang="en-US" sz="1600" dirty="0"/>
              <a:t> Login.</a:t>
            </a:r>
            <a:endParaRPr lang="en-ID" sz="1600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F1A438B5-CE33-3F0B-9484-654FC1BCDD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892" y="2205629"/>
            <a:ext cx="1828715" cy="406514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FB831-53A3-2792-DAB3-C7AEFAA18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2148479"/>
            <a:ext cx="1885950" cy="41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814E6-F94D-DE04-99CA-F6889E24569E}"/>
              </a:ext>
            </a:extLst>
          </p:cNvPr>
          <p:cNvSpPr txBox="1"/>
          <p:nvPr/>
        </p:nvSpPr>
        <p:spPr>
          <a:xfrm>
            <a:off x="752475" y="1484948"/>
            <a:ext cx="108855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Setelah</a:t>
            </a:r>
            <a:r>
              <a:rPr lang="en-US" sz="1600" dirty="0"/>
              <a:t> login Username &amp; Password, </a:t>
            </a:r>
            <a:r>
              <a:rPr lang="en-US" sz="1600" dirty="0" err="1"/>
              <a:t>muncul</a:t>
            </a:r>
            <a:r>
              <a:rPr lang="en-US" sz="1600" dirty="0"/>
              <a:t> Untrusted Certificate, </a:t>
            </a:r>
            <a:r>
              <a:rPr lang="en-US" sz="1600" dirty="0" err="1"/>
              <a:t>Klik</a:t>
            </a:r>
            <a:r>
              <a:rPr lang="en-US" sz="1600" dirty="0"/>
              <a:t> Proceed dan </a:t>
            </a:r>
            <a:r>
              <a:rPr lang="en-US" sz="1600" dirty="0" err="1"/>
              <a:t>isi</a:t>
            </a:r>
            <a:r>
              <a:rPr lang="en-US" sz="1600" dirty="0"/>
              <a:t> token yang </a:t>
            </a:r>
            <a:r>
              <a:rPr lang="en-US" sz="1600" dirty="0" err="1"/>
              <a:t>ada</a:t>
            </a:r>
            <a:r>
              <a:rPr lang="en-US" sz="1600" dirty="0"/>
              <a:t> pada </a:t>
            </a:r>
            <a:r>
              <a:rPr lang="en-US" sz="1600" dirty="0" err="1"/>
              <a:t>forti</a:t>
            </a:r>
            <a:r>
              <a:rPr lang="en-US" sz="1600" dirty="0"/>
              <a:t> token mobile &amp; </a:t>
            </a:r>
            <a:r>
              <a:rPr lang="en-US" sz="1600" dirty="0" err="1"/>
              <a:t>Vpn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berhasil</a:t>
            </a:r>
            <a:r>
              <a:rPr lang="en-US" sz="1600" dirty="0"/>
              <a:t> </a:t>
            </a:r>
            <a:r>
              <a:rPr lang="en-US" sz="1600" dirty="0" err="1"/>
              <a:t>ter-koneksi</a:t>
            </a:r>
            <a:endParaRPr lang="en-ID" sz="1600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5DFE28EE-421C-CA5C-E83A-8700D2276B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05" y="2107823"/>
            <a:ext cx="1957460" cy="4351338"/>
          </a:xfr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A29EC3E1-6135-BDD0-1F9A-87FC70E0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45" y="2107823"/>
            <a:ext cx="1957460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A055AA-7E3C-C51E-FF31-18AF701D6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9385" y="2106236"/>
            <a:ext cx="1933575" cy="435292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E08AF67-684F-B5B8-BABF-205C2DB85891}"/>
              </a:ext>
            </a:extLst>
          </p:cNvPr>
          <p:cNvGrpSpPr/>
          <p:nvPr/>
        </p:nvGrpSpPr>
        <p:grpSpPr>
          <a:xfrm>
            <a:off x="0" y="2065200"/>
            <a:ext cx="3262447" cy="4344470"/>
            <a:chOff x="596842" y="1388716"/>
            <a:chExt cx="3262447" cy="43444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3B7802-5F6D-3AE5-1B2C-9FF88F4F6F1F}"/>
                </a:ext>
              </a:extLst>
            </p:cNvPr>
            <p:cNvGrpSpPr/>
            <p:nvPr/>
          </p:nvGrpSpPr>
          <p:grpSpPr>
            <a:xfrm>
              <a:off x="596842" y="1388716"/>
              <a:ext cx="3262447" cy="4344470"/>
              <a:chOff x="8201025" y="1238013"/>
              <a:chExt cx="3262447" cy="4344470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4F7AA1-FE74-D037-A464-462CCC73FEFE}"/>
                  </a:ext>
                </a:extLst>
              </p:cNvPr>
              <p:cNvSpPr txBox="1"/>
              <p:nvPr/>
            </p:nvSpPr>
            <p:spPr>
              <a:xfrm>
                <a:off x="8201025" y="5059263"/>
                <a:ext cx="32624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Kode Forti Token Anda (</a:t>
                </a:r>
                <a:r>
                  <a:rPr lang="en-US" sz="1400" dirty="0" err="1"/>
                  <a:t>kode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akan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berganti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secara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acak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berdasarkan</a:t>
                </a:r>
                <a:r>
                  <a:rPr lang="en-US" sz="1400" dirty="0"/>
                  <a:t> </a:t>
                </a:r>
                <a:r>
                  <a:rPr lang="en-US" sz="1400" b="1" dirty="0"/>
                  <a:t>timer</a:t>
                </a:r>
                <a:r>
                  <a:rPr lang="en-US" sz="1400" dirty="0"/>
                  <a:t>)</a:t>
                </a:r>
                <a:endParaRPr lang="en-ID" sz="1400" b="1" dirty="0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6A5CBD0-B8AA-9D5C-CFFE-8BDD66A4A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24923" y="1238013"/>
                <a:ext cx="1971017" cy="3722126"/>
              </a:xfrm>
              <a:prstGeom prst="rect">
                <a:avLst/>
              </a:prstGeom>
            </p:spPr>
          </p:pic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1B601F7-B937-A0FE-3F06-C503334232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7850" y="2096151"/>
                <a:ext cx="0" cy="2963112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D8F1C25-5C48-E1F6-9C30-15A8A51A1A35}"/>
                  </a:ext>
                </a:extLst>
              </p:cNvPr>
              <p:cNvCxnSpPr/>
              <p:nvPr/>
            </p:nvCxnSpPr>
            <p:spPr>
              <a:xfrm flipH="1">
                <a:off x="10591140" y="2009537"/>
                <a:ext cx="53340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354C76E-D51B-5DCF-3C6B-A3525203E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104331" y="1983324"/>
                <a:ext cx="9525" cy="33375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C919491-CB6B-3307-5512-59A4C0773ED6}"/>
                </a:ext>
              </a:extLst>
            </p:cNvPr>
            <p:cNvCxnSpPr/>
            <p:nvPr/>
          </p:nvCxnSpPr>
          <p:spPr>
            <a:xfrm>
              <a:off x="2223301" y="2226915"/>
              <a:ext cx="19281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837333-E75C-CB96-3B08-875D49060B69}"/>
                </a:ext>
              </a:extLst>
            </p:cNvPr>
            <p:cNvCxnSpPr>
              <a:cxnSpLocks/>
            </p:cNvCxnSpPr>
            <p:nvPr/>
          </p:nvCxnSpPr>
          <p:spPr>
            <a:xfrm>
              <a:off x="2485611" y="2245965"/>
              <a:ext cx="0" cy="208770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472A9B-E094-A73D-F012-0C92B67576D8}"/>
              </a:ext>
            </a:extLst>
          </p:cNvPr>
          <p:cNvCxnSpPr>
            <a:cxnSpLocks/>
          </p:cNvCxnSpPr>
          <p:nvPr/>
        </p:nvCxnSpPr>
        <p:spPr>
          <a:xfrm flipH="1">
            <a:off x="1888769" y="5010150"/>
            <a:ext cx="541690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8F2FA2-93E4-A175-B122-9A9E6DB18CF9}"/>
              </a:ext>
            </a:extLst>
          </p:cNvPr>
          <p:cNvCxnSpPr/>
          <p:nvPr/>
        </p:nvCxnSpPr>
        <p:spPr>
          <a:xfrm flipV="1">
            <a:off x="7305675" y="4282698"/>
            <a:ext cx="0" cy="7274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84F773-0AAF-0FA5-B005-73BA1BFF279E}"/>
              </a:ext>
            </a:extLst>
          </p:cNvPr>
          <p:cNvSpPr txBox="1"/>
          <p:nvPr/>
        </p:nvSpPr>
        <p:spPr>
          <a:xfrm>
            <a:off x="4743449" y="5000625"/>
            <a:ext cx="2509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Input Token </a:t>
            </a:r>
            <a:r>
              <a:rPr lang="en-US" sz="1600" dirty="0" err="1">
                <a:highlight>
                  <a:srgbClr val="FFFF00"/>
                </a:highlight>
              </a:rPr>
              <a:t>lalu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 err="1">
                <a:highlight>
                  <a:srgbClr val="FFFF00"/>
                </a:highlight>
              </a:rPr>
              <a:t>klik</a:t>
            </a:r>
            <a:r>
              <a:rPr lang="en-US" sz="1600" dirty="0">
                <a:highlight>
                  <a:srgbClr val="FFFF00"/>
                </a:highlight>
              </a:rPr>
              <a:t> OKE</a:t>
            </a:r>
            <a:endParaRPr lang="en-ID" sz="1600" dirty="0">
              <a:highlight>
                <a:srgbClr val="FFFF00"/>
              </a:highlight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33F385-4083-93C8-2D94-4D6F49C8D4DC}"/>
              </a:ext>
            </a:extLst>
          </p:cNvPr>
          <p:cNvCxnSpPr/>
          <p:nvPr/>
        </p:nvCxnSpPr>
        <p:spPr>
          <a:xfrm flipH="1">
            <a:off x="5676900" y="1914525"/>
            <a:ext cx="136207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FC02E8-812C-3FEB-1A24-89F45C579F65}"/>
              </a:ext>
            </a:extLst>
          </p:cNvPr>
          <p:cNvCxnSpPr>
            <a:cxnSpLocks/>
          </p:cNvCxnSpPr>
          <p:nvPr/>
        </p:nvCxnSpPr>
        <p:spPr>
          <a:xfrm flipV="1">
            <a:off x="5676900" y="1914525"/>
            <a:ext cx="0" cy="26098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084FAE8-5BFD-A3AE-4DF9-3B1A0F02FE4A}"/>
              </a:ext>
            </a:extLst>
          </p:cNvPr>
          <p:cNvSpPr/>
          <p:nvPr/>
        </p:nvSpPr>
        <p:spPr>
          <a:xfrm>
            <a:off x="5476875" y="4505325"/>
            <a:ext cx="339262" cy="28295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91C4C4-9CAA-43BB-1956-5F371652E620}"/>
              </a:ext>
            </a:extLst>
          </p:cNvPr>
          <p:cNvCxnSpPr>
            <a:cxnSpLocks/>
          </p:cNvCxnSpPr>
          <p:nvPr/>
        </p:nvCxnSpPr>
        <p:spPr>
          <a:xfrm flipV="1">
            <a:off x="7016115" y="1727836"/>
            <a:ext cx="0" cy="1866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91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E2750-2ECE-0A96-945D-120B5234DE15}"/>
              </a:ext>
            </a:extLst>
          </p:cNvPr>
          <p:cNvSpPr txBox="1"/>
          <p:nvPr/>
        </p:nvSpPr>
        <p:spPr>
          <a:xfrm>
            <a:off x="1057275" y="1704975"/>
            <a:ext cx="9791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</a:t>
            </a:r>
          </a:p>
          <a:p>
            <a:r>
              <a:rPr lang="en-US" dirty="0"/>
              <a:t>- Installer VPN Forti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PC / Desktop),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diunduh</a:t>
            </a:r>
            <a:r>
              <a:rPr lang="en-US" dirty="0"/>
              <a:t> pada link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r>
              <a:rPr lang="en-US" dirty="0"/>
              <a:t>  https://bit.ly/VPN-PAS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Teknis </a:t>
            </a:r>
            <a:r>
              <a:rPr lang="en-US" dirty="0" err="1"/>
              <a:t>Instalasi</a:t>
            </a:r>
            <a:r>
              <a:rPr lang="en-US" dirty="0"/>
              <a:t> di </a:t>
            </a:r>
            <a:r>
              <a:rPr lang="en-US" dirty="0" err="1"/>
              <a:t>selide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(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menginstall</a:t>
            </a:r>
            <a:r>
              <a:rPr lang="en-US" dirty="0"/>
              <a:t> VPN </a:t>
            </a:r>
            <a:r>
              <a:rPr lang="en-US" dirty="0" err="1"/>
              <a:t>Forticlient</a:t>
            </a:r>
            <a:r>
              <a:rPr lang="en-US" dirty="0"/>
              <a:t> di </a:t>
            </a:r>
            <a:r>
              <a:rPr lang="en-US" dirty="0" err="1"/>
              <a:t>Perangkat</a:t>
            </a:r>
            <a:r>
              <a:rPr lang="en-US" dirty="0"/>
              <a:t> Laptop / PC)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87EE3E-F9C3-B9DA-B89A-454AB68EC10C}"/>
              </a:ext>
            </a:extLst>
          </p:cNvPr>
          <p:cNvSpPr txBox="1"/>
          <p:nvPr/>
        </p:nvSpPr>
        <p:spPr>
          <a:xfrm>
            <a:off x="6977213" y="4632613"/>
            <a:ext cx="3511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Klik</a:t>
            </a:r>
            <a:r>
              <a:rPr lang="en-US" sz="1600" dirty="0"/>
              <a:t> Download Anyway, </a:t>
            </a:r>
            <a:r>
              <a:rPr lang="en-US" sz="1600" dirty="0" err="1"/>
              <a:t>kemudian</a:t>
            </a:r>
            <a:r>
              <a:rPr lang="en-US" sz="1600" dirty="0"/>
              <a:t> Install</a:t>
            </a:r>
            <a:endParaRPr lang="en-ID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78C3C3-357B-8732-0BB1-E8E3865CA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5" y="2637565"/>
            <a:ext cx="5414675" cy="2053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6476A8-5045-21ED-0416-29D32DC3B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971" y="3772189"/>
            <a:ext cx="3124305" cy="8097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BCE073-4EEE-9B94-C3D9-81090DFE89EF}"/>
              </a:ext>
            </a:extLst>
          </p:cNvPr>
          <p:cNvCxnSpPr>
            <a:cxnSpLocks/>
          </p:cNvCxnSpPr>
          <p:nvPr/>
        </p:nvCxnSpPr>
        <p:spPr>
          <a:xfrm>
            <a:off x="5168348" y="4363278"/>
            <a:ext cx="1759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159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E2750-2ECE-0A96-945D-120B5234DE15}"/>
              </a:ext>
            </a:extLst>
          </p:cNvPr>
          <p:cNvSpPr txBox="1"/>
          <p:nvPr/>
        </p:nvSpPr>
        <p:spPr>
          <a:xfrm>
            <a:off x="600254" y="1704975"/>
            <a:ext cx="979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Untuk</a:t>
            </a:r>
            <a:r>
              <a:rPr lang="en-US" dirty="0"/>
              <a:t> Teknis </a:t>
            </a:r>
            <a:r>
              <a:rPr lang="en-US" dirty="0" err="1"/>
              <a:t>Instalasi</a:t>
            </a:r>
            <a:r>
              <a:rPr lang="en-US" dirty="0"/>
              <a:t> VPN </a:t>
            </a:r>
            <a:r>
              <a:rPr lang="en-US" dirty="0" err="1"/>
              <a:t>Forticlient</a:t>
            </a:r>
            <a:r>
              <a:rPr lang="en-US" dirty="0"/>
              <a:t>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Laptop / PC) :</a:t>
            </a:r>
          </a:p>
          <a:p>
            <a:endParaRPr lang="en-US" dirty="0"/>
          </a:p>
          <a:p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4F0AB5-3CC1-1CD2-DCA8-81ECD6253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" y="2349500"/>
            <a:ext cx="2762250" cy="1079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41B444-63CF-B0ED-692E-653EDB0AB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54" y="3820160"/>
            <a:ext cx="3199586" cy="24409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52E8A6-2495-AC74-DE2A-B6EA69D67A87}"/>
              </a:ext>
            </a:extLst>
          </p:cNvPr>
          <p:cNvCxnSpPr>
            <a:cxnSpLocks/>
          </p:cNvCxnSpPr>
          <p:nvPr/>
        </p:nvCxnSpPr>
        <p:spPr>
          <a:xfrm>
            <a:off x="2026692" y="3432810"/>
            <a:ext cx="0" cy="387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F979C19-ADA7-37FB-0B00-9E035F355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236" y="2075200"/>
            <a:ext cx="2777441" cy="20516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B9879F-7085-5FC3-F49E-65DFD9138D66}"/>
              </a:ext>
            </a:extLst>
          </p:cNvPr>
          <p:cNvCxnSpPr>
            <a:cxnSpLocks/>
          </p:cNvCxnSpPr>
          <p:nvPr/>
        </p:nvCxnSpPr>
        <p:spPr>
          <a:xfrm>
            <a:off x="3034210" y="6096000"/>
            <a:ext cx="8977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94E272-2FC4-57EB-83C4-7E6255FE35D4}"/>
              </a:ext>
            </a:extLst>
          </p:cNvPr>
          <p:cNvCxnSpPr>
            <a:cxnSpLocks/>
          </p:cNvCxnSpPr>
          <p:nvPr/>
        </p:nvCxnSpPr>
        <p:spPr>
          <a:xfrm flipV="1">
            <a:off x="3933981" y="3397270"/>
            <a:ext cx="0" cy="26987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D9CCFB-59D8-F40E-6FAC-3F0D27380227}"/>
              </a:ext>
            </a:extLst>
          </p:cNvPr>
          <p:cNvCxnSpPr/>
          <p:nvPr/>
        </p:nvCxnSpPr>
        <p:spPr>
          <a:xfrm>
            <a:off x="3931920" y="3397270"/>
            <a:ext cx="3149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C75D44CA-F1B6-4C83-6BBB-F039E41A4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80" y="4326922"/>
            <a:ext cx="2777441" cy="2242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9F68EEF-F321-18B9-1FC2-0C60DD2BC959}"/>
              </a:ext>
            </a:extLst>
          </p:cNvPr>
          <p:cNvCxnSpPr>
            <a:cxnSpLocks/>
          </p:cNvCxnSpPr>
          <p:nvPr/>
        </p:nvCxnSpPr>
        <p:spPr>
          <a:xfrm>
            <a:off x="6275464" y="4013200"/>
            <a:ext cx="0" cy="23672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BB8B11C6-F3C7-0798-18DC-694AD4ADCA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834" y="2096750"/>
            <a:ext cx="2824476" cy="1925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6BD831-455F-8155-6ED2-92BA341592A1}"/>
              </a:ext>
            </a:extLst>
          </p:cNvPr>
          <p:cNvCxnSpPr>
            <a:cxnSpLocks/>
          </p:cNvCxnSpPr>
          <p:nvPr/>
        </p:nvCxnSpPr>
        <p:spPr>
          <a:xfrm>
            <a:off x="6390771" y="6431280"/>
            <a:ext cx="89771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1CFEF9-8D49-5F36-96F9-A16D1C954A5D}"/>
              </a:ext>
            </a:extLst>
          </p:cNvPr>
          <p:cNvCxnSpPr>
            <a:cxnSpLocks/>
          </p:cNvCxnSpPr>
          <p:nvPr/>
        </p:nvCxnSpPr>
        <p:spPr>
          <a:xfrm flipV="1">
            <a:off x="7300702" y="3397270"/>
            <a:ext cx="0" cy="30441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C540E39-C640-56B4-3929-14655AB9FD99}"/>
              </a:ext>
            </a:extLst>
          </p:cNvPr>
          <p:cNvCxnSpPr/>
          <p:nvPr/>
        </p:nvCxnSpPr>
        <p:spPr>
          <a:xfrm>
            <a:off x="7300702" y="3412510"/>
            <a:ext cx="31496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6FD59991-3A3D-DA7B-143D-A02A6D0A60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231" y="4326922"/>
            <a:ext cx="2776291" cy="2243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CE942A-3A4A-F893-5947-4251825D6276}"/>
              </a:ext>
            </a:extLst>
          </p:cNvPr>
          <p:cNvCxnSpPr>
            <a:cxnSpLocks/>
          </p:cNvCxnSpPr>
          <p:nvPr/>
        </p:nvCxnSpPr>
        <p:spPr>
          <a:xfrm>
            <a:off x="8989414" y="4023372"/>
            <a:ext cx="0" cy="3035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49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E2750-2ECE-0A96-945D-120B5234DE15}"/>
              </a:ext>
            </a:extLst>
          </p:cNvPr>
          <p:cNvSpPr txBox="1"/>
          <p:nvPr/>
        </p:nvSpPr>
        <p:spPr>
          <a:xfrm>
            <a:off x="600254" y="1704975"/>
            <a:ext cx="9791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VPN yang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diinstall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taskbar windows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disebelah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Tx/>
              <a:buChar char="-"/>
            </a:pPr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/>
              <a:t>- Icon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Selanjutnya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icon FortiClient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 FortiClient Console : 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09AA2-D7DF-82DB-369C-3868A51AC8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05" r="7930"/>
          <a:stretch/>
        </p:blipFill>
        <p:spPr bwMode="auto">
          <a:xfrm>
            <a:off x="838199" y="2145347"/>
            <a:ext cx="5977757" cy="1083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8549DC-2048-5188-B9E6-E9CC218B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9" y="4052887"/>
            <a:ext cx="733425" cy="7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DBC39C-53AE-17A3-4E51-DE7B2FFF9808}"/>
              </a:ext>
            </a:extLst>
          </p:cNvPr>
          <p:cNvCxnSpPr/>
          <p:nvPr/>
        </p:nvCxnSpPr>
        <p:spPr>
          <a:xfrm>
            <a:off x="1052512" y="4149407"/>
            <a:ext cx="1933575" cy="4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C8F12BC-AA8D-7870-655A-61453E7BE6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1" t="5474" r="74126" b="74455"/>
          <a:stretch/>
        </p:blipFill>
        <p:spPr bwMode="auto">
          <a:xfrm>
            <a:off x="2986087" y="4149407"/>
            <a:ext cx="308610" cy="2952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308C4C-8E95-8A3A-9655-D2F74BFD7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387656"/>
            <a:ext cx="752475" cy="752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24223C-B0C5-2E3B-2514-7080765B5D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00" t="77109"/>
          <a:stretch/>
        </p:blipFill>
        <p:spPr bwMode="auto">
          <a:xfrm>
            <a:off x="2276564" y="5342352"/>
            <a:ext cx="2476500" cy="86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B1BACD-6683-8940-24D6-3BB530C3E7D4}"/>
              </a:ext>
            </a:extLst>
          </p:cNvPr>
          <p:cNvCxnSpPr>
            <a:cxnSpLocks/>
          </p:cNvCxnSpPr>
          <p:nvPr/>
        </p:nvCxnSpPr>
        <p:spPr>
          <a:xfrm>
            <a:off x="1028699" y="5512116"/>
            <a:ext cx="1247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11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E2750-2ECE-0A96-945D-120B5234DE15}"/>
              </a:ext>
            </a:extLst>
          </p:cNvPr>
          <p:cNvSpPr txBox="1"/>
          <p:nvPr/>
        </p:nvSpPr>
        <p:spPr>
          <a:xfrm>
            <a:off x="600254" y="1704975"/>
            <a:ext cx="9791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Tunggu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FortiClient Console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terbuka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lalu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Configure VPN :</a:t>
            </a:r>
          </a:p>
          <a:p>
            <a:pPr marL="285750" indent="-285750">
              <a:buFontTx/>
              <a:buChar char="-"/>
            </a:pPr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7C8352-0EBE-2235-2125-F3C0B461A2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8" t="2069" r="17904" b="6306"/>
          <a:stretch/>
        </p:blipFill>
        <p:spPr bwMode="auto">
          <a:xfrm>
            <a:off x="869315" y="2171700"/>
            <a:ext cx="3604975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FA878A-AB85-EAD3-081E-F10FCA883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439" y="2202815"/>
            <a:ext cx="3636856" cy="2864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55F657-9CBF-026C-90DA-9804D212D6BC}"/>
              </a:ext>
            </a:extLst>
          </p:cNvPr>
          <p:cNvCxnSpPr/>
          <p:nvPr/>
        </p:nvCxnSpPr>
        <p:spPr>
          <a:xfrm>
            <a:off x="2924175" y="4219575"/>
            <a:ext cx="248926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02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E2750-2ECE-0A96-945D-120B5234DE15}"/>
              </a:ext>
            </a:extLst>
          </p:cNvPr>
          <p:cNvSpPr txBox="1"/>
          <p:nvPr/>
        </p:nvSpPr>
        <p:spPr>
          <a:xfrm>
            <a:off x="600254" y="1704975"/>
            <a:ext cx="97917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Lakukan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Konfigurasi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Tx/>
              <a:buChar char="-"/>
            </a:pPr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6981D-9BD9-B93F-B811-01A91426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28837"/>
            <a:ext cx="5393690" cy="4414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3B5FE-BACD-EC17-74B7-E221A70AF36B}"/>
              </a:ext>
            </a:extLst>
          </p:cNvPr>
          <p:cNvSpPr txBox="1"/>
          <p:nvPr/>
        </p:nvSpPr>
        <p:spPr>
          <a:xfrm>
            <a:off x="7726045" y="3551400"/>
            <a:ext cx="39433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Untuk</a:t>
            </a:r>
            <a:r>
              <a:rPr lang="en-US" sz="1200" dirty="0"/>
              <a:t> Username :</a:t>
            </a:r>
          </a:p>
          <a:p>
            <a:r>
              <a:rPr lang="en-US" sz="1200" dirty="0"/>
              <a:t>Masukkan </a:t>
            </a:r>
            <a:r>
              <a:rPr lang="en-US" sz="1200" dirty="0" err="1"/>
              <a:t>nama</a:t>
            </a:r>
            <a:r>
              <a:rPr lang="en-US" sz="1200" dirty="0"/>
              <a:t> account email (</a:t>
            </a:r>
            <a:r>
              <a:rPr lang="en-US" sz="1200" dirty="0" err="1"/>
              <a:t>tanpa</a:t>
            </a:r>
            <a:r>
              <a:rPr lang="en-US" sz="1200" dirty="0"/>
              <a:t> </a:t>
            </a:r>
            <a:r>
              <a:rPr lang="en-US" sz="1200" dirty="0" err="1"/>
              <a:t>pakai</a:t>
            </a:r>
            <a:r>
              <a:rPr lang="en-US" sz="1200" dirty="0"/>
              <a:t> @pelita-air.com dan </a:t>
            </a:r>
            <a:r>
              <a:rPr lang="en-US" sz="1200" dirty="0" err="1"/>
              <a:t>tanpa</a:t>
            </a:r>
            <a:r>
              <a:rPr lang="en-US" sz="1200" dirty="0"/>
              <a:t> @pertamina.com)</a:t>
            </a:r>
          </a:p>
          <a:p>
            <a:endParaRPr lang="en-US" sz="1200" dirty="0"/>
          </a:p>
          <a:p>
            <a:r>
              <a:rPr lang="en-US" sz="1200" dirty="0" err="1"/>
              <a:t>Misal</a:t>
            </a:r>
            <a:r>
              <a:rPr lang="en-US" sz="1200" dirty="0"/>
              <a:t> (</a:t>
            </a:r>
            <a:r>
              <a:rPr lang="en-US" sz="1200" dirty="0" err="1"/>
              <a:t>contoh</a:t>
            </a:r>
            <a:r>
              <a:rPr lang="en-US" sz="1200" dirty="0"/>
              <a:t> 1) :</a:t>
            </a:r>
          </a:p>
          <a:p>
            <a:r>
              <a:rPr lang="en-US" sz="1200" dirty="0" err="1"/>
              <a:t>Apabila</a:t>
            </a:r>
            <a:r>
              <a:rPr lang="en-US" sz="1200" dirty="0"/>
              <a:t> Email </a:t>
            </a:r>
            <a:r>
              <a:rPr lang="en-US" sz="1200" dirty="0" err="1"/>
              <a:t>anda</a:t>
            </a:r>
            <a:r>
              <a:rPr lang="en-US" sz="1200" dirty="0"/>
              <a:t> : </a:t>
            </a:r>
            <a:r>
              <a:rPr lang="en-US" sz="1200" dirty="0">
                <a:hlinkClick r:id="rId3"/>
              </a:rPr>
              <a:t>budi.ahmad@pelita-air.com</a:t>
            </a:r>
            <a:endParaRPr lang="en-US" sz="1200" dirty="0"/>
          </a:p>
          <a:p>
            <a:r>
              <a:rPr lang="en-US" sz="1200" dirty="0" err="1"/>
              <a:t>Maka</a:t>
            </a:r>
            <a:r>
              <a:rPr lang="en-US" sz="1200" dirty="0"/>
              <a:t> Username </a:t>
            </a:r>
            <a:r>
              <a:rPr lang="en-US" sz="1200" dirty="0" err="1"/>
              <a:t>adalah</a:t>
            </a:r>
            <a:r>
              <a:rPr lang="en-US" sz="1200" dirty="0"/>
              <a:t> : </a:t>
            </a:r>
            <a:r>
              <a:rPr lang="en-US" sz="1200" b="1" dirty="0" err="1"/>
              <a:t>budi.ahmad</a:t>
            </a:r>
            <a:endParaRPr lang="en-US" sz="1200" b="1" dirty="0"/>
          </a:p>
          <a:p>
            <a:endParaRPr lang="en-US" sz="1200" b="1" dirty="0"/>
          </a:p>
          <a:p>
            <a:r>
              <a:rPr lang="en-US" sz="1200" dirty="0" err="1"/>
              <a:t>Misal</a:t>
            </a:r>
            <a:r>
              <a:rPr lang="en-US" sz="1200" dirty="0"/>
              <a:t> (</a:t>
            </a:r>
            <a:r>
              <a:rPr lang="en-US" sz="1200" dirty="0" err="1"/>
              <a:t>contoh</a:t>
            </a:r>
            <a:r>
              <a:rPr lang="en-US" sz="1200" dirty="0"/>
              <a:t> 2) :</a:t>
            </a:r>
          </a:p>
          <a:p>
            <a:r>
              <a:rPr lang="en-US" sz="1200" dirty="0" err="1"/>
              <a:t>Apabila</a:t>
            </a:r>
            <a:r>
              <a:rPr lang="en-US" sz="1200" dirty="0"/>
              <a:t> Email </a:t>
            </a:r>
            <a:r>
              <a:rPr lang="en-US" sz="1200" dirty="0" err="1"/>
              <a:t>anda</a:t>
            </a:r>
            <a:r>
              <a:rPr lang="en-US" sz="1200" dirty="0"/>
              <a:t> : mk.budi.utomo@pelita-air.com</a:t>
            </a:r>
          </a:p>
          <a:p>
            <a:r>
              <a:rPr lang="en-US" sz="1200" dirty="0" err="1"/>
              <a:t>Maka</a:t>
            </a:r>
            <a:r>
              <a:rPr lang="en-US" sz="1200" dirty="0"/>
              <a:t> username </a:t>
            </a:r>
            <a:r>
              <a:rPr lang="en-US" sz="1200" dirty="0" err="1"/>
              <a:t>adalah</a:t>
            </a:r>
            <a:r>
              <a:rPr lang="en-US" sz="1200" dirty="0"/>
              <a:t> : </a:t>
            </a:r>
            <a:r>
              <a:rPr lang="en-US" sz="1200" b="1" dirty="0" err="1"/>
              <a:t>mk.budi.utomo</a:t>
            </a:r>
            <a:endParaRPr lang="en-US" sz="1200" b="1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Selanjutnya</a:t>
            </a:r>
            <a:r>
              <a:rPr lang="en-US" sz="1200" dirty="0"/>
              <a:t> </a:t>
            </a:r>
            <a:r>
              <a:rPr lang="en-US" sz="1200" dirty="0" err="1"/>
              <a:t>Klik</a:t>
            </a:r>
            <a:r>
              <a:rPr lang="en-US" sz="1200" dirty="0"/>
              <a:t> Save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menyimpan</a:t>
            </a:r>
            <a:r>
              <a:rPr lang="en-US" sz="1200" dirty="0"/>
              <a:t> </a:t>
            </a:r>
            <a:r>
              <a:rPr lang="en-US" sz="1200" dirty="0" err="1"/>
              <a:t>konfigurasi</a:t>
            </a:r>
            <a:endParaRPr lang="en-ID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3B65B1-9EB2-D88A-9E59-FB8E70547A95}"/>
              </a:ext>
            </a:extLst>
          </p:cNvPr>
          <p:cNvCxnSpPr/>
          <p:nvPr/>
        </p:nvCxnSpPr>
        <p:spPr>
          <a:xfrm>
            <a:off x="4862513" y="5130765"/>
            <a:ext cx="246697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77B88A-8FAB-C8AA-2403-FA9B73D56896}"/>
              </a:ext>
            </a:extLst>
          </p:cNvPr>
          <p:cNvCxnSpPr>
            <a:cxnSpLocks/>
          </p:cNvCxnSpPr>
          <p:nvPr/>
        </p:nvCxnSpPr>
        <p:spPr>
          <a:xfrm>
            <a:off x="7323772" y="3648710"/>
            <a:ext cx="0" cy="14820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A42C8F-9463-11EA-EAA1-E1DBF0448725}"/>
              </a:ext>
            </a:extLst>
          </p:cNvPr>
          <p:cNvCxnSpPr/>
          <p:nvPr/>
        </p:nvCxnSpPr>
        <p:spPr>
          <a:xfrm>
            <a:off x="7334250" y="3667125"/>
            <a:ext cx="39179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DEBE553-8B9C-3676-1988-A1D3AD00C6B0}"/>
              </a:ext>
            </a:extLst>
          </p:cNvPr>
          <p:cNvCxnSpPr>
            <a:cxnSpLocks/>
          </p:cNvCxnSpPr>
          <p:nvPr/>
        </p:nvCxnSpPr>
        <p:spPr>
          <a:xfrm>
            <a:off x="6381750" y="5952292"/>
            <a:ext cx="134429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49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E2750-2ECE-0A96-945D-120B5234DE15}"/>
              </a:ext>
            </a:extLst>
          </p:cNvPr>
          <p:cNvSpPr txBox="1"/>
          <p:nvPr/>
        </p:nvSpPr>
        <p:spPr>
          <a:xfrm>
            <a:off x="600254" y="1095375"/>
            <a:ext cx="992487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Catatan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Batas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pairing QR Code / Enter Manually Code from Email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maksimal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 (dua)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sejak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notifkasi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FTM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Avtivation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Fortigate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diterima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menerima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email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diharapkan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agar user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segera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Pairing QR / Enter Manually Code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Fortitoken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sebagaimana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panduan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3DC760-B734-4E81-7145-2D8F86AB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46" y="2411413"/>
            <a:ext cx="1773782" cy="36494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C05CA7-FA6E-9A86-1645-0DA7B5979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83" b="1924"/>
          <a:stretch/>
        </p:blipFill>
        <p:spPr>
          <a:xfrm>
            <a:off x="3211228" y="2379764"/>
            <a:ext cx="6770177" cy="374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5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459864"/>
            <a:ext cx="11353800" cy="4655186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en-US" sz="1600" dirty="0"/>
              <a:t>Tim IT Pelita Air </a:t>
            </a:r>
            <a:r>
              <a:rPr lang="en-US" sz="1600" dirty="0" err="1"/>
              <a:t>mengalokasikan</a:t>
            </a:r>
            <a:r>
              <a:rPr lang="en-US" sz="1600" dirty="0"/>
              <a:t> Licensed Forti Token (</a:t>
            </a:r>
            <a:r>
              <a:rPr lang="en-US" sz="1600" dirty="0" err="1"/>
              <a:t>melalui</a:t>
            </a:r>
            <a:r>
              <a:rPr lang="en-US" sz="1600" dirty="0"/>
              <a:t> Forti Admin) </a:t>
            </a:r>
            <a:r>
              <a:rPr lang="en-US" sz="1600" dirty="0" err="1"/>
              <a:t>ke</a:t>
            </a:r>
            <a:r>
              <a:rPr lang="en-US" sz="1600" dirty="0"/>
              <a:t> user account yang </a:t>
            </a:r>
            <a:r>
              <a:rPr lang="en-US" sz="1600" dirty="0" err="1"/>
              <a:t>sekiranya</a:t>
            </a:r>
            <a:r>
              <a:rPr lang="en-US" sz="1600" dirty="0"/>
              <a:t> </a:t>
            </a:r>
            <a:r>
              <a:rPr lang="en-US" sz="1600" dirty="0" err="1"/>
              <a:t>memerlukan</a:t>
            </a:r>
            <a:r>
              <a:rPr lang="en-US" sz="1600" dirty="0"/>
              <a:t> </a:t>
            </a:r>
            <a:r>
              <a:rPr lang="en-US" sz="1600" dirty="0" err="1"/>
              <a:t>akses</a:t>
            </a:r>
            <a:r>
              <a:rPr lang="en-US" sz="1600" dirty="0"/>
              <a:t> VPN</a:t>
            </a:r>
          </a:p>
          <a:p>
            <a:pPr algn="just">
              <a:buFontTx/>
              <a:buChar char="-"/>
            </a:pPr>
            <a:r>
              <a:rPr lang="en-US" sz="1600" dirty="0" err="1"/>
              <a:t>Setelah</a:t>
            </a:r>
            <a:r>
              <a:rPr lang="en-US" sz="1600" dirty="0"/>
              <a:t> Tim IT Pelita Air </a:t>
            </a:r>
            <a:r>
              <a:rPr lang="en-US" sz="1600" dirty="0" err="1"/>
              <a:t>mengalokasikan</a:t>
            </a:r>
            <a:r>
              <a:rPr lang="en-US" sz="1600" dirty="0"/>
              <a:t> token </a:t>
            </a:r>
            <a:r>
              <a:rPr lang="en-US" sz="1600" dirty="0" err="1"/>
              <a:t>ke</a:t>
            </a:r>
            <a:r>
              <a:rPr lang="en-US" sz="1600" dirty="0"/>
              <a:t> user account, </a:t>
            </a:r>
            <a:r>
              <a:rPr lang="en-US" sz="1600" dirty="0" err="1"/>
              <a:t>selanjutnya</a:t>
            </a:r>
            <a:r>
              <a:rPr lang="en-US" sz="1600" dirty="0"/>
              <a:t> user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menerima</a:t>
            </a:r>
            <a:r>
              <a:rPr lang="en-US" sz="1600" dirty="0"/>
              <a:t> </a:t>
            </a:r>
            <a:r>
              <a:rPr lang="en-US" sz="1600" dirty="0" err="1"/>
              <a:t>notifikasi</a:t>
            </a:r>
            <a:r>
              <a:rPr lang="en-US" sz="1600" dirty="0"/>
              <a:t> </a:t>
            </a:r>
            <a:r>
              <a:rPr lang="en-US" sz="1600" dirty="0" err="1"/>
              <a:t>berisi</a:t>
            </a:r>
            <a:r>
              <a:rPr lang="en-US" sz="1600" dirty="0"/>
              <a:t> </a:t>
            </a:r>
            <a:r>
              <a:rPr lang="en-US" sz="1600" dirty="0" err="1"/>
              <a:t>kode</a:t>
            </a:r>
            <a:r>
              <a:rPr lang="en-US" sz="1600" dirty="0"/>
              <a:t> </a:t>
            </a:r>
            <a:r>
              <a:rPr lang="en-US" sz="1600" dirty="0" err="1"/>
              <a:t>aktivasi</a:t>
            </a:r>
            <a:r>
              <a:rPr lang="en-US" sz="1600" dirty="0"/>
              <a:t> dan </a:t>
            </a:r>
            <a:r>
              <a:rPr lang="en-US" sz="1600" dirty="0" err="1"/>
              <a:t>tanggal</a:t>
            </a:r>
            <a:r>
              <a:rPr lang="en-US" sz="1600" dirty="0"/>
              <a:t> </a:t>
            </a:r>
            <a:r>
              <a:rPr lang="en-US" sz="1600" dirty="0" err="1"/>
              <a:t>kadaluarsa</a:t>
            </a:r>
            <a:r>
              <a:rPr lang="en-US" sz="1600" dirty="0"/>
              <a:t> </a:t>
            </a:r>
            <a:r>
              <a:rPr lang="en-US" sz="1600" dirty="0" err="1"/>
              <a:t>aktivasi</a:t>
            </a:r>
            <a:r>
              <a:rPr lang="en-US" sz="1600" dirty="0"/>
              <a:t> </a:t>
            </a:r>
            <a:r>
              <a:rPr lang="en-US" sz="1600" dirty="0" err="1"/>
              <a:t>melalui</a:t>
            </a:r>
            <a:r>
              <a:rPr lang="en-US" sz="1600" dirty="0"/>
              <a:t> SMS dan email (</a:t>
            </a:r>
            <a:r>
              <a:rPr lang="en-US" sz="1600" dirty="0" err="1"/>
              <a:t>silahkan</a:t>
            </a:r>
            <a:r>
              <a:rPr lang="en-US" sz="1600" dirty="0"/>
              <a:t> </a:t>
            </a:r>
            <a:r>
              <a:rPr lang="en-US" sz="1600" dirty="0" err="1"/>
              <a:t>cari</a:t>
            </a:r>
            <a:r>
              <a:rPr lang="en-US" sz="1600" dirty="0"/>
              <a:t> email </a:t>
            </a:r>
            <a:r>
              <a:rPr lang="en-US" sz="1600" dirty="0" err="1"/>
              <a:t>berikut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) :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600" dirty="0"/>
              <a:t>  </a:t>
            </a:r>
            <a:r>
              <a:rPr lang="en-US" sz="1600" b="1" dirty="0"/>
              <a:t>   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40ADB-D506-C366-8F45-BD7C4694A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8" y="2293346"/>
            <a:ext cx="1985962" cy="4086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81923C-1CA6-FB7C-087B-BAD71BB0105B}"/>
              </a:ext>
            </a:extLst>
          </p:cNvPr>
          <p:cNvSpPr txBox="1"/>
          <p:nvPr/>
        </p:nvSpPr>
        <p:spPr>
          <a:xfrm>
            <a:off x="1562100" y="6367427"/>
            <a:ext cx="2800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Contoh</a:t>
            </a:r>
            <a:r>
              <a:rPr lang="en-US" sz="1200" dirty="0"/>
              <a:t> : Email </a:t>
            </a:r>
            <a:r>
              <a:rPr lang="en-US" sz="1200" dirty="0" err="1"/>
              <a:t>Notifikasi</a:t>
            </a:r>
            <a:r>
              <a:rPr lang="en-US" sz="1200" dirty="0"/>
              <a:t> di </a:t>
            </a:r>
            <a:r>
              <a:rPr lang="en-US" sz="1200" dirty="0" err="1"/>
              <a:t>HandPhone</a:t>
            </a:r>
            <a:endParaRPr lang="en-ID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6665B3-410A-1058-7E30-45A9D8573E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83" b="1924"/>
          <a:stretch/>
        </p:blipFill>
        <p:spPr>
          <a:xfrm>
            <a:off x="4062416" y="2293345"/>
            <a:ext cx="7131802" cy="394552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93F5A3-831A-9563-185C-CAE2811636E7}"/>
              </a:ext>
            </a:extLst>
          </p:cNvPr>
          <p:cNvSpPr txBox="1"/>
          <p:nvPr/>
        </p:nvSpPr>
        <p:spPr>
          <a:xfrm>
            <a:off x="5562601" y="6365028"/>
            <a:ext cx="4533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Contoh</a:t>
            </a:r>
            <a:r>
              <a:rPr lang="en-US" sz="1200" dirty="0"/>
              <a:t> : </a:t>
            </a:r>
            <a:r>
              <a:rPr lang="en-US" sz="1200" dirty="0" err="1"/>
              <a:t>Notifikasi</a:t>
            </a:r>
            <a:r>
              <a:rPr lang="en-US" sz="1200" dirty="0"/>
              <a:t> di Laptop / PC (</a:t>
            </a:r>
            <a:r>
              <a:rPr lang="en-US" sz="1200" dirty="0" err="1"/>
              <a:t>melalui</a:t>
            </a:r>
            <a:r>
              <a:rPr lang="en-US" sz="1200" dirty="0"/>
              <a:t> Microsoft outlook)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2133615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E2750-2ECE-0A96-945D-120B5234DE15}"/>
              </a:ext>
            </a:extLst>
          </p:cNvPr>
          <p:cNvSpPr txBox="1"/>
          <p:nvPr/>
        </p:nvSpPr>
        <p:spPr>
          <a:xfrm>
            <a:off x="600254" y="1104900"/>
            <a:ext cx="9924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Catatan</a:t>
            </a:r>
            <a:r>
              <a:rPr lang="en-ID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en-ID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Apabila</a:t>
            </a:r>
            <a:r>
              <a:rPr lang="en-ID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keterlambatan</a:t>
            </a:r>
            <a:r>
              <a:rPr lang="en-ID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Pairing / Enter Manually Code from Email oleh user (</a:t>
            </a:r>
            <a:r>
              <a:rPr lang="en-ID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perkiraan</a:t>
            </a:r>
            <a:r>
              <a:rPr lang="en-ID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melebihi</a:t>
            </a:r>
            <a:r>
              <a:rPr lang="en-ID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en-ID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lang="en-ID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Pairing) </a:t>
            </a:r>
            <a:r>
              <a:rPr lang="en-ID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maka</a:t>
            </a:r>
            <a:r>
              <a:rPr lang="en-ID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ID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muncul</a:t>
            </a:r>
            <a:r>
              <a:rPr lang="en-ID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kendala</a:t>
            </a:r>
            <a:r>
              <a:rPr lang="en-ID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900445-3F1A-A248-C9DB-F39EC5FDD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663" y="2012097"/>
            <a:ext cx="1852052" cy="41979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27B6ED-95EF-A4FE-3A22-90C34A642E21}"/>
              </a:ext>
            </a:extLst>
          </p:cNvPr>
          <p:cNvSpPr txBox="1"/>
          <p:nvPr/>
        </p:nvSpPr>
        <p:spPr>
          <a:xfrm>
            <a:off x="6829425" y="2047875"/>
            <a:ext cx="43815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Apabila</a:t>
            </a:r>
            <a:r>
              <a:rPr lang="en-US" sz="1600" dirty="0"/>
              <a:t> user </a:t>
            </a:r>
            <a:r>
              <a:rPr lang="en-US" sz="1600" dirty="0" err="1"/>
              <a:t>mengalami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disampaikan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Petugas</a:t>
            </a:r>
            <a:r>
              <a:rPr lang="en-US" sz="1600" dirty="0"/>
              <a:t> IT Helpdesk Pelita Air di 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whatsapp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:</a:t>
            </a:r>
          </a:p>
          <a:p>
            <a:r>
              <a:rPr lang="en-US" sz="1600" dirty="0"/>
              <a:t>       0811-8887-6335</a:t>
            </a:r>
          </a:p>
          <a:p>
            <a:r>
              <a:rPr lang="en-US" sz="1600" dirty="0"/>
              <a:t>      (agar </a:t>
            </a:r>
            <a:r>
              <a:rPr lang="en-US" sz="1600" dirty="0" err="1"/>
              <a:t>tercatat</a:t>
            </a:r>
            <a:r>
              <a:rPr lang="en-US" sz="1600" dirty="0"/>
              <a:t> di </a:t>
            </a:r>
            <a:r>
              <a:rPr lang="en-US" sz="1600" dirty="0" err="1"/>
              <a:t>laporan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r>
              <a:rPr lang="en-US" sz="1600" dirty="0"/>
              <a:t>), 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nantinya</a:t>
            </a:r>
            <a:r>
              <a:rPr lang="en-US" sz="1600" dirty="0"/>
              <a:t>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disampaikan</a:t>
            </a:r>
            <a:r>
              <a:rPr lang="en-US" sz="1600" dirty="0"/>
              <a:t> 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ke</a:t>
            </a:r>
            <a:r>
              <a:rPr lang="en-US" sz="1600" dirty="0"/>
              <a:t> Tim IT Pelita Air </a:t>
            </a:r>
            <a:r>
              <a:rPr lang="en-US" sz="1600" dirty="0" err="1"/>
              <a:t>untuk</a:t>
            </a:r>
            <a:r>
              <a:rPr lang="en-US" sz="1600" dirty="0"/>
              <a:t> di Follow up  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lebih</a:t>
            </a:r>
            <a:r>
              <a:rPr lang="en-US" sz="1600" dirty="0"/>
              <a:t> </a:t>
            </a:r>
            <a:r>
              <a:rPr lang="en-US" sz="1600" dirty="0" err="1"/>
              <a:t>lanjut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err="1"/>
              <a:t>Selanjutnya</a:t>
            </a:r>
            <a:r>
              <a:rPr lang="en-US" sz="1600" dirty="0"/>
              <a:t> User </a:t>
            </a:r>
            <a:r>
              <a:rPr lang="en-US" sz="1600" dirty="0" err="1"/>
              <a:t>akan</a:t>
            </a:r>
            <a:r>
              <a:rPr lang="en-US" sz="1600" dirty="0"/>
              <a:t> </a:t>
            </a:r>
            <a:r>
              <a:rPr lang="en-US" sz="1600" dirty="0" err="1"/>
              <a:t>menerima</a:t>
            </a:r>
            <a:r>
              <a:rPr lang="en-US" sz="1600" dirty="0"/>
              <a:t> email </a:t>
            </a:r>
            <a:r>
              <a:rPr lang="en-US" sz="1600" dirty="0" err="1"/>
              <a:t>notifikasi</a:t>
            </a:r>
            <a:r>
              <a:rPr lang="en-US" sz="1600" dirty="0"/>
              <a:t> yang </a:t>
            </a:r>
            <a:r>
              <a:rPr lang="en-US" sz="1600" dirty="0" err="1"/>
              <a:t>baru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segera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pairing </a:t>
            </a:r>
            <a:r>
              <a:rPr lang="en-US" sz="1600" dirty="0" err="1"/>
              <a:t>ulang</a:t>
            </a:r>
            <a:r>
              <a:rPr lang="en-US" sz="1600" dirty="0"/>
              <a:t> / enter manually code pada </a:t>
            </a:r>
            <a:r>
              <a:rPr lang="en-US" sz="1600" dirty="0" err="1"/>
              <a:t>apliaksi</a:t>
            </a:r>
            <a:r>
              <a:rPr lang="en-US" sz="1600" dirty="0"/>
              <a:t> </a:t>
            </a:r>
            <a:r>
              <a:rPr lang="en-US" sz="1600" dirty="0" err="1"/>
              <a:t>Fortitoken</a:t>
            </a:r>
            <a:r>
              <a:rPr lang="en-US" sz="1600" dirty="0"/>
              <a:t> yang </a:t>
            </a:r>
            <a:r>
              <a:rPr lang="en-US" sz="1600" dirty="0" err="1"/>
              <a:t>telah</a:t>
            </a:r>
            <a:r>
              <a:rPr lang="en-US" sz="1600" dirty="0"/>
              <a:t> </a:t>
            </a:r>
            <a:r>
              <a:rPr lang="en-US" sz="1600" dirty="0" err="1"/>
              <a:t>diisntal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565799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E2750-2ECE-0A96-945D-120B5234DE15}"/>
              </a:ext>
            </a:extLst>
          </p:cNvPr>
          <p:cNvSpPr txBox="1"/>
          <p:nvPr/>
        </p:nvSpPr>
        <p:spPr>
          <a:xfrm>
            <a:off x="600254" y="1057275"/>
            <a:ext cx="99248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Catatan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Teknis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integrasinya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Fortitoken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silahkan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dibaca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Kembali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panduannya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pada slide </a:t>
            </a:r>
          </a:p>
          <a:p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lang="en-I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</a:p>
          <a:p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Pelita Air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menerapkan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MFA (Multi Factor Authentication)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perangkat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 VPN (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kolaborasi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Forti Token + VPN Forti Client) yang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bertujuan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menambah</a:t>
            </a:r>
            <a:endParaRPr lang="en-ID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proteksi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lapisan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keamanan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pada network infrastructure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mencegah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berwenang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mengakses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akun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Calibri" panose="020F0502020204030204" pitchFamily="34" charset="0"/>
                <a:cs typeface="Times New Roman" panose="02020603050405020304" pitchFamily="18" charset="0"/>
              </a:rPr>
              <a:t>bersifat</a:t>
            </a:r>
            <a:r>
              <a:rPr lang="en-ID" dirty="0">
                <a:latin typeface="Calibri" panose="020F0502020204030204" pitchFamily="34" charset="0"/>
                <a:cs typeface="Times New Roman" panose="02020603050405020304" pitchFamily="18" charset="0"/>
              </a:rPr>
              <a:t> confidential.</a:t>
            </a:r>
          </a:p>
        </p:txBody>
      </p:sp>
    </p:spTree>
    <p:extLst>
      <p:ext uri="{BB962C8B-B14F-4D97-AF65-F5344CB8AC3E}">
        <p14:creationId xmlns:p14="http://schemas.microsoft.com/office/powerpoint/2010/main" val="277678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459864"/>
            <a:ext cx="11353800" cy="4655186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endParaRPr lang="en-US" sz="1600" dirty="0"/>
          </a:p>
          <a:p>
            <a:pPr algn="just">
              <a:buFontTx/>
              <a:buChar char="-"/>
            </a:pPr>
            <a:r>
              <a:rPr lang="en-US" sz="1600" dirty="0" err="1"/>
              <a:t>Setelah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Forti Token </a:t>
            </a:r>
            <a:r>
              <a:rPr lang="en-US" sz="1600" dirty="0" err="1"/>
              <a:t>terinstall</a:t>
            </a:r>
            <a:r>
              <a:rPr lang="en-US" sz="1600" dirty="0"/>
              <a:t>, </a:t>
            </a:r>
            <a:r>
              <a:rPr lang="en-US" sz="1600" dirty="0" err="1"/>
              <a:t>buka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Forti Token                    pada </a:t>
            </a:r>
            <a:r>
              <a:rPr lang="en-US" sz="1600" dirty="0" err="1"/>
              <a:t>Perangkat</a:t>
            </a:r>
            <a:r>
              <a:rPr lang="en-US" sz="1600" dirty="0"/>
              <a:t> Handphone </a:t>
            </a:r>
            <a:r>
              <a:rPr lang="en-US" sz="1600" dirty="0" err="1"/>
              <a:t>anda</a:t>
            </a:r>
            <a:endParaRPr lang="en-US" sz="1600" dirty="0"/>
          </a:p>
          <a:p>
            <a:pPr algn="just">
              <a:buFontTx/>
              <a:buChar char="-"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F999E-6445-3063-822E-5F532AADF1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6" r="10417"/>
          <a:stretch/>
        </p:blipFill>
        <p:spPr>
          <a:xfrm>
            <a:off x="6019800" y="1614488"/>
            <a:ext cx="819150" cy="612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9E1FDE-D979-7072-B84C-A07E9866E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391" y="2381220"/>
            <a:ext cx="1848259" cy="412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4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459864"/>
            <a:ext cx="11353800" cy="46551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9E1FDE-D979-7072-B84C-A07E9866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99" y="1614488"/>
            <a:ext cx="1848259" cy="41285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9747EB-CF21-BFC3-FA91-214C85B12E48}"/>
              </a:ext>
            </a:extLst>
          </p:cNvPr>
          <p:cNvSpPr/>
          <p:nvPr/>
        </p:nvSpPr>
        <p:spPr>
          <a:xfrm>
            <a:off x="4279392" y="2752343"/>
            <a:ext cx="4782312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Opsi</a:t>
            </a:r>
            <a:r>
              <a:rPr lang="en-US" b="1" dirty="0">
                <a:solidFill>
                  <a:schemeClr val="tx1"/>
                </a:solidFill>
              </a:rPr>
              <a:t> : Scan Barcode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Lanjut</a:t>
            </a:r>
            <a:r>
              <a:rPr lang="en-US" b="1" dirty="0">
                <a:solidFill>
                  <a:schemeClr val="tx1"/>
                </a:solidFill>
              </a:rPr>
              <a:t> Slide </a:t>
            </a:r>
            <a:r>
              <a:rPr lang="en-US" b="1" dirty="0" err="1">
                <a:solidFill>
                  <a:schemeClr val="tx1"/>
                </a:solidFill>
              </a:rPr>
              <a:t>berikutnya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ID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0B5491-6087-F470-DB24-95100CAE90EE}"/>
              </a:ext>
            </a:extLst>
          </p:cNvPr>
          <p:cNvCxnSpPr/>
          <p:nvPr/>
        </p:nvCxnSpPr>
        <p:spPr>
          <a:xfrm flipV="1">
            <a:off x="2002536" y="3429000"/>
            <a:ext cx="0" cy="16550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3AE896-0BD4-95A8-CFBF-0740F88B122B}"/>
              </a:ext>
            </a:extLst>
          </p:cNvPr>
          <p:cNvCxnSpPr/>
          <p:nvPr/>
        </p:nvCxnSpPr>
        <p:spPr>
          <a:xfrm>
            <a:off x="2002536" y="3429000"/>
            <a:ext cx="22768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1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A0FDF3-E50C-F5AD-8B0B-0449173D6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6" y="1328738"/>
            <a:ext cx="2162584" cy="4119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4634C-B7EE-EEB6-6355-31F48C5F92BF}"/>
              </a:ext>
            </a:extLst>
          </p:cNvPr>
          <p:cNvSpPr txBox="1"/>
          <p:nvPr/>
        </p:nvSpPr>
        <p:spPr>
          <a:xfrm>
            <a:off x="190500" y="5529262"/>
            <a:ext cx="3262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Silahkan</a:t>
            </a:r>
            <a:r>
              <a:rPr lang="en-US" sz="1400" dirty="0"/>
              <a:t> </a:t>
            </a:r>
            <a:r>
              <a:rPr lang="en-US" sz="1400" dirty="0" err="1"/>
              <a:t>Pilih</a:t>
            </a:r>
            <a:r>
              <a:rPr lang="en-US" sz="1400" dirty="0"/>
              <a:t>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(Scan Barcode </a:t>
            </a:r>
            <a:r>
              <a:rPr lang="en-US" sz="1400" dirty="0" err="1"/>
              <a:t>atau</a:t>
            </a:r>
            <a:r>
              <a:rPr lang="en-US" sz="1400" dirty="0"/>
              <a:t> Enter Manually) : </a:t>
            </a:r>
            <a:r>
              <a:rPr lang="en-US" sz="1400" b="1" dirty="0" err="1"/>
              <a:t>Contoh</a:t>
            </a:r>
            <a:r>
              <a:rPr lang="en-US" sz="1400" b="1" dirty="0"/>
              <a:t> : </a:t>
            </a:r>
            <a:r>
              <a:rPr lang="en-US" sz="1400" b="1" dirty="0" err="1"/>
              <a:t>Apabila</a:t>
            </a:r>
            <a:r>
              <a:rPr lang="en-US" sz="1400" b="1" dirty="0"/>
              <a:t> </a:t>
            </a:r>
            <a:r>
              <a:rPr lang="en-US" sz="1400" b="1" dirty="0" err="1"/>
              <a:t>Pilih</a:t>
            </a:r>
            <a:r>
              <a:rPr lang="en-US" sz="1400" b="1" dirty="0"/>
              <a:t> Scan Barcode</a:t>
            </a:r>
            <a:endParaRPr lang="en-ID" sz="14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F6CF7A-E2D3-9911-8337-8E4EFC5B7F0D}"/>
              </a:ext>
            </a:extLst>
          </p:cNvPr>
          <p:cNvCxnSpPr/>
          <p:nvPr/>
        </p:nvCxnSpPr>
        <p:spPr>
          <a:xfrm flipV="1">
            <a:off x="1390650" y="1762125"/>
            <a:ext cx="0" cy="303847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FD046-3186-B42B-DA81-B6FC9C8670E4}"/>
              </a:ext>
            </a:extLst>
          </p:cNvPr>
          <p:cNvCxnSpPr>
            <a:cxnSpLocks/>
          </p:cNvCxnSpPr>
          <p:nvPr/>
        </p:nvCxnSpPr>
        <p:spPr>
          <a:xfrm>
            <a:off x="1381125" y="1752600"/>
            <a:ext cx="3152775" cy="95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AC2860F-4666-9D6C-EF84-D7F9B31C6D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9856" b="14628"/>
          <a:stretch/>
        </p:blipFill>
        <p:spPr>
          <a:xfrm>
            <a:off x="3452947" y="2695322"/>
            <a:ext cx="4119428" cy="312108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18D030-E1F7-FBCE-88AF-00C5DDB34CE9}"/>
              </a:ext>
            </a:extLst>
          </p:cNvPr>
          <p:cNvCxnSpPr>
            <a:cxnSpLocks/>
          </p:cNvCxnSpPr>
          <p:nvPr/>
        </p:nvCxnSpPr>
        <p:spPr>
          <a:xfrm flipV="1">
            <a:off x="5181599" y="2466975"/>
            <a:ext cx="1" cy="12668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5A0689C-E989-78D6-A879-326F4BFB7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818" y="1444814"/>
            <a:ext cx="867564" cy="9079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F19A9B-DDC6-69B8-32AB-E6DD3C5B15A4}"/>
              </a:ext>
            </a:extLst>
          </p:cNvPr>
          <p:cNvSpPr txBox="1"/>
          <p:nvPr/>
        </p:nvSpPr>
        <p:spPr>
          <a:xfrm>
            <a:off x="4626571" y="1200404"/>
            <a:ext cx="1110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Scan / Pairing</a:t>
            </a:r>
            <a:endParaRPr lang="en-ID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5F314D-1775-19B6-05B6-4D38817A76AE}"/>
              </a:ext>
            </a:extLst>
          </p:cNvPr>
          <p:cNvSpPr txBox="1"/>
          <p:nvPr/>
        </p:nvSpPr>
        <p:spPr>
          <a:xfrm>
            <a:off x="5091246" y="3152001"/>
            <a:ext cx="4509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Open Attachment / Buka Lampiran </a:t>
            </a:r>
            <a:r>
              <a:rPr lang="en-US" sz="1200" b="1" dirty="0" err="1"/>
              <a:t>QRnya</a:t>
            </a:r>
            <a:endParaRPr lang="en-ID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BE458A-6AA9-2C70-9E03-0CA8D64503B0}"/>
              </a:ext>
            </a:extLst>
          </p:cNvPr>
          <p:cNvSpPr txBox="1"/>
          <p:nvPr/>
        </p:nvSpPr>
        <p:spPr>
          <a:xfrm>
            <a:off x="3845651" y="5744705"/>
            <a:ext cx="37267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Cek Email </a:t>
            </a:r>
            <a:r>
              <a:rPr lang="en-US" sz="1400" dirty="0" err="1"/>
              <a:t>Notifikasi</a:t>
            </a:r>
            <a:r>
              <a:rPr lang="en-US" sz="1400" dirty="0"/>
              <a:t> yang </a:t>
            </a:r>
            <a:r>
              <a:rPr lang="en-US" sz="1400" dirty="0" err="1"/>
              <a:t>diterima</a:t>
            </a:r>
            <a:r>
              <a:rPr lang="en-US" sz="1400" dirty="0"/>
              <a:t> </a:t>
            </a:r>
            <a:r>
              <a:rPr lang="en-US" sz="1400" dirty="0" err="1"/>
              <a:t>sebelumnya</a:t>
            </a:r>
            <a:endParaRPr lang="en-US" sz="1400" dirty="0"/>
          </a:p>
          <a:p>
            <a:pPr algn="ctr"/>
            <a:r>
              <a:rPr lang="en-US" sz="1400" dirty="0"/>
              <a:t>(Cari Email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)</a:t>
            </a:r>
          </a:p>
          <a:p>
            <a:pPr algn="ctr"/>
            <a:r>
              <a:rPr lang="en-US" sz="1400" b="1" dirty="0"/>
              <a:t>Note : Batas </a:t>
            </a:r>
            <a:r>
              <a:rPr lang="en-US" sz="1400" b="1" dirty="0" err="1"/>
              <a:t>waktu</a:t>
            </a:r>
            <a:r>
              <a:rPr lang="en-US" sz="1400" b="1" dirty="0"/>
              <a:t> </a:t>
            </a:r>
            <a:r>
              <a:rPr lang="en-US" sz="1400" b="1" dirty="0" err="1"/>
              <a:t>untuk</a:t>
            </a:r>
            <a:r>
              <a:rPr lang="en-US" sz="1400" b="1" dirty="0"/>
              <a:t> pairing </a:t>
            </a:r>
            <a:r>
              <a:rPr lang="en-US" sz="1400" b="1" dirty="0" err="1"/>
              <a:t>adalah</a:t>
            </a:r>
            <a:r>
              <a:rPr lang="en-US" sz="1400" b="1" dirty="0"/>
              <a:t> </a:t>
            </a:r>
            <a:r>
              <a:rPr lang="en-US" sz="1400" b="1" dirty="0" err="1"/>
              <a:t>maksimal</a:t>
            </a:r>
            <a:r>
              <a:rPr lang="en-US" sz="1400" b="1" dirty="0"/>
              <a:t> 2 (</a:t>
            </a:r>
            <a:r>
              <a:rPr lang="en-US" sz="1400" b="1" dirty="0" err="1"/>
              <a:t>hari</a:t>
            </a:r>
            <a:r>
              <a:rPr lang="en-US" sz="1400" b="1" dirty="0"/>
              <a:t>) </a:t>
            </a:r>
            <a:r>
              <a:rPr lang="en-US" sz="1400" b="1" dirty="0" err="1"/>
              <a:t>sejak</a:t>
            </a:r>
            <a:r>
              <a:rPr lang="en-US" sz="1400" b="1" dirty="0"/>
              <a:t> email </a:t>
            </a:r>
            <a:r>
              <a:rPr lang="en-US" sz="1400" b="1" dirty="0" err="1"/>
              <a:t>notifikasi</a:t>
            </a:r>
            <a:r>
              <a:rPr lang="en-US" sz="1400" b="1" dirty="0"/>
              <a:t> </a:t>
            </a:r>
            <a:r>
              <a:rPr lang="en-US" sz="1400" b="1" dirty="0" err="1"/>
              <a:t>tersebut</a:t>
            </a:r>
            <a:r>
              <a:rPr lang="en-US" sz="1400" b="1" dirty="0"/>
              <a:t> </a:t>
            </a:r>
            <a:r>
              <a:rPr lang="en-US" sz="1400" b="1" dirty="0" err="1"/>
              <a:t>diterima</a:t>
            </a:r>
            <a:endParaRPr lang="en-ID" sz="14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1409F1-5AD2-5073-2AF6-0BC8F5434346}"/>
              </a:ext>
            </a:extLst>
          </p:cNvPr>
          <p:cNvCxnSpPr>
            <a:cxnSpLocks/>
          </p:cNvCxnSpPr>
          <p:nvPr/>
        </p:nvCxnSpPr>
        <p:spPr>
          <a:xfrm>
            <a:off x="5737997" y="1752600"/>
            <a:ext cx="3152775" cy="95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4CB3F8B-61B9-E9DA-8C9D-B505A3EF7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448" y="1252538"/>
            <a:ext cx="2181475" cy="4119562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59A02338-C888-634A-FAFB-789ED2C93C0D}"/>
              </a:ext>
            </a:extLst>
          </p:cNvPr>
          <p:cNvSpPr/>
          <p:nvPr/>
        </p:nvSpPr>
        <p:spPr>
          <a:xfrm>
            <a:off x="9105900" y="1962150"/>
            <a:ext cx="867559" cy="5048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B6D054-42AE-4313-1925-62450771AF82}"/>
              </a:ext>
            </a:extLst>
          </p:cNvPr>
          <p:cNvCxnSpPr>
            <a:cxnSpLocks/>
          </p:cNvCxnSpPr>
          <p:nvPr/>
        </p:nvCxnSpPr>
        <p:spPr>
          <a:xfrm>
            <a:off x="9515475" y="2466975"/>
            <a:ext cx="0" cy="306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A52F82-5AB0-A619-D9D2-39BEA0AC3AC8}"/>
              </a:ext>
            </a:extLst>
          </p:cNvPr>
          <p:cNvSpPr txBox="1"/>
          <p:nvPr/>
        </p:nvSpPr>
        <p:spPr>
          <a:xfrm>
            <a:off x="8201025" y="5507593"/>
            <a:ext cx="326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Kode Forti Token Anda (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berganti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acak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b="1" dirty="0"/>
              <a:t>timer</a:t>
            </a:r>
            <a:r>
              <a:rPr lang="en-US" sz="1400" dirty="0"/>
              <a:t>)</a:t>
            </a:r>
            <a:endParaRPr lang="en-ID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0F49A8-D1C5-E769-B2E2-C36D2E2FC69B}"/>
              </a:ext>
            </a:extLst>
          </p:cNvPr>
          <p:cNvCxnSpPr/>
          <p:nvPr/>
        </p:nvCxnSpPr>
        <p:spPr>
          <a:xfrm flipH="1">
            <a:off x="10829925" y="2176462"/>
            <a:ext cx="5334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425E42-A929-8947-E722-79CC78005AB7}"/>
              </a:ext>
            </a:extLst>
          </p:cNvPr>
          <p:cNvCxnSpPr/>
          <p:nvPr/>
        </p:nvCxnSpPr>
        <p:spPr>
          <a:xfrm flipH="1">
            <a:off x="11353800" y="2176462"/>
            <a:ext cx="9525" cy="3722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D8A24E-7E74-6BFF-C1B1-89E22A6160C4}"/>
              </a:ext>
            </a:extLst>
          </p:cNvPr>
          <p:cNvCxnSpPr/>
          <p:nvPr/>
        </p:nvCxnSpPr>
        <p:spPr>
          <a:xfrm>
            <a:off x="11239500" y="5898593"/>
            <a:ext cx="11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784F632-1E37-CAF0-BCDB-D694F3D5E60F}"/>
              </a:ext>
            </a:extLst>
          </p:cNvPr>
          <p:cNvSpPr txBox="1"/>
          <p:nvPr/>
        </p:nvSpPr>
        <p:spPr>
          <a:xfrm>
            <a:off x="4896161" y="713563"/>
            <a:ext cx="712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Case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user </a:t>
            </a:r>
            <a:r>
              <a:rPr lang="en-US" sz="1600" dirty="0" err="1"/>
              <a:t>mensetting</a:t>
            </a:r>
            <a:r>
              <a:rPr lang="en-US" sz="1600" dirty="0"/>
              <a:t> email @pelita-air.com di </a:t>
            </a:r>
            <a:r>
              <a:rPr lang="en-US" sz="1600" dirty="0" err="1"/>
              <a:t>Perangkat</a:t>
            </a:r>
            <a:r>
              <a:rPr lang="en-US" sz="1600" dirty="0"/>
              <a:t> Laptop / PC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35975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459864"/>
            <a:ext cx="11353800" cy="46551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1600" dirty="0"/>
          </a:p>
          <a:p>
            <a:pPr marL="0" indent="0" algn="just">
              <a:buNone/>
            </a:pPr>
            <a:endParaRPr lang="en-US" sz="16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9E1FDE-D979-7072-B84C-A07E9866E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99" y="1614488"/>
            <a:ext cx="1848259" cy="41285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9747EB-CF21-BFC3-FA91-214C85B12E48}"/>
              </a:ext>
            </a:extLst>
          </p:cNvPr>
          <p:cNvSpPr/>
          <p:nvPr/>
        </p:nvSpPr>
        <p:spPr>
          <a:xfrm>
            <a:off x="4279392" y="2752343"/>
            <a:ext cx="4782312" cy="1325563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Opsi</a:t>
            </a:r>
            <a:r>
              <a:rPr lang="en-US" b="1" dirty="0">
                <a:solidFill>
                  <a:schemeClr val="tx1"/>
                </a:solidFill>
              </a:rPr>
              <a:t> : Enter Manually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Lanjut</a:t>
            </a:r>
            <a:r>
              <a:rPr lang="en-US" b="1" dirty="0">
                <a:solidFill>
                  <a:schemeClr val="tx1"/>
                </a:solidFill>
              </a:rPr>
              <a:t> Slide </a:t>
            </a:r>
            <a:r>
              <a:rPr lang="en-US" b="1" dirty="0" err="1">
                <a:solidFill>
                  <a:schemeClr val="tx1"/>
                </a:solidFill>
              </a:rPr>
              <a:t>berikutnya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ID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0B5491-6087-F470-DB24-95100CAE90EE}"/>
              </a:ext>
            </a:extLst>
          </p:cNvPr>
          <p:cNvCxnSpPr/>
          <p:nvPr/>
        </p:nvCxnSpPr>
        <p:spPr>
          <a:xfrm flipV="1">
            <a:off x="2866136" y="3429000"/>
            <a:ext cx="0" cy="16550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3AE896-0BD4-95A8-CFBF-0740F88B122B}"/>
              </a:ext>
            </a:extLst>
          </p:cNvPr>
          <p:cNvCxnSpPr>
            <a:cxnSpLocks/>
          </p:cNvCxnSpPr>
          <p:nvPr/>
        </p:nvCxnSpPr>
        <p:spPr>
          <a:xfrm>
            <a:off x="2866136" y="3429000"/>
            <a:ext cx="141325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58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10857E-0A25-C076-3EFF-6542BADD4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244" b="34768"/>
          <a:stretch/>
        </p:blipFill>
        <p:spPr>
          <a:xfrm>
            <a:off x="4448797" y="1164842"/>
            <a:ext cx="1618628" cy="20232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A0FDF3-E50C-F5AD-8B0B-0449173D6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66" y="1328738"/>
            <a:ext cx="2162584" cy="4119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4634C-B7EE-EEB6-6355-31F48C5F92BF}"/>
              </a:ext>
            </a:extLst>
          </p:cNvPr>
          <p:cNvSpPr txBox="1"/>
          <p:nvPr/>
        </p:nvSpPr>
        <p:spPr>
          <a:xfrm>
            <a:off x="190500" y="5529262"/>
            <a:ext cx="3262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Silahkan</a:t>
            </a:r>
            <a:r>
              <a:rPr lang="en-US" sz="1400" dirty="0"/>
              <a:t> </a:t>
            </a:r>
            <a:r>
              <a:rPr lang="en-US" sz="1400" dirty="0" err="1"/>
              <a:t>Pilih</a:t>
            </a:r>
            <a:r>
              <a:rPr lang="en-US" sz="1400" dirty="0"/>
              <a:t>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(Scan Barcode </a:t>
            </a:r>
            <a:r>
              <a:rPr lang="en-US" sz="1400" dirty="0" err="1"/>
              <a:t>atau</a:t>
            </a:r>
            <a:r>
              <a:rPr lang="en-US" sz="1400" dirty="0"/>
              <a:t> Enter Manually) : </a:t>
            </a:r>
            <a:r>
              <a:rPr lang="en-US" sz="1400" b="1" dirty="0" err="1"/>
              <a:t>Contoh</a:t>
            </a:r>
            <a:r>
              <a:rPr lang="en-US" sz="1400" b="1" dirty="0"/>
              <a:t> : </a:t>
            </a:r>
            <a:r>
              <a:rPr lang="en-US" sz="1400" b="1" dirty="0" err="1"/>
              <a:t>Apabila</a:t>
            </a:r>
            <a:r>
              <a:rPr lang="en-US" sz="1400" b="1" dirty="0"/>
              <a:t> </a:t>
            </a:r>
            <a:r>
              <a:rPr lang="en-US" sz="1400" b="1" dirty="0" err="1"/>
              <a:t>Pilih</a:t>
            </a:r>
            <a:r>
              <a:rPr lang="en-US" sz="1400" b="1" dirty="0"/>
              <a:t> Enter Manually</a:t>
            </a:r>
            <a:endParaRPr lang="en-ID" sz="1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FD046-3186-B42B-DA81-B6FC9C8670E4}"/>
              </a:ext>
            </a:extLst>
          </p:cNvPr>
          <p:cNvCxnSpPr>
            <a:cxnSpLocks/>
          </p:cNvCxnSpPr>
          <p:nvPr/>
        </p:nvCxnSpPr>
        <p:spPr>
          <a:xfrm>
            <a:off x="2366010" y="2062480"/>
            <a:ext cx="2167890" cy="952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F6CF7A-E2D3-9911-8337-8E4EFC5B7F0D}"/>
              </a:ext>
            </a:extLst>
          </p:cNvPr>
          <p:cNvCxnSpPr>
            <a:cxnSpLocks/>
          </p:cNvCxnSpPr>
          <p:nvPr/>
        </p:nvCxnSpPr>
        <p:spPr>
          <a:xfrm flipV="1">
            <a:off x="2366010" y="2062480"/>
            <a:ext cx="0" cy="27381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AC2860F-4666-9D6C-EF84-D7F9B31C6D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39856" b="22070"/>
          <a:stretch/>
        </p:blipFill>
        <p:spPr>
          <a:xfrm>
            <a:off x="3452947" y="3223642"/>
            <a:ext cx="4119428" cy="28489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DBE458A-6AA9-2C70-9E03-0CA8D64503B0}"/>
              </a:ext>
            </a:extLst>
          </p:cNvPr>
          <p:cNvSpPr txBox="1"/>
          <p:nvPr/>
        </p:nvSpPr>
        <p:spPr>
          <a:xfrm>
            <a:off x="3845651" y="5892016"/>
            <a:ext cx="37267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Cek Email </a:t>
            </a:r>
            <a:r>
              <a:rPr lang="en-US" sz="1400" dirty="0" err="1"/>
              <a:t>Notifikasi</a:t>
            </a:r>
            <a:r>
              <a:rPr lang="en-US" sz="1400" dirty="0"/>
              <a:t> yang </a:t>
            </a:r>
            <a:r>
              <a:rPr lang="en-US" sz="1400" dirty="0" err="1"/>
              <a:t>diterima</a:t>
            </a:r>
            <a:r>
              <a:rPr lang="en-US" sz="1400" dirty="0"/>
              <a:t> </a:t>
            </a:r>
            <a:r>
              <a:rPr lang="en-US" sz="1400" dirty="0" err="1"/>
              <a:t>sebelumnya</a:t>
            </a:r>
            <a:endParaRPr lang="en-US" sz="1400" dirty="0"/>
          </a:p>
          <a:p>
            <a:pPr algn="ctr"/>
            <a:r>
              <a:rPr lang="en-US" sz="1400" dirty="0"/>
              <a:t>(Cari Email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)</a:t>
            </a:r>
          </a:p>
          <a:p>
            <a:pPr algn="ctr"/>
            <a:r>
              <a:rPr lang="en-US" sz="1300" b="1" dirty="0"/>
              <a:t>Note : Batas </a:t>
            </a:r>
            <a:r>
              <a:rPr lang="en-US" sz="1300" b="1" dirty="0" err="1"/>
              <a:t>waktu</a:t>
            </a:r>
            <a:r>
              <a:rPr lang="en-US" sz="1300" b="1" dirty="0"/>
              <a:t> </a:t>
            </a:r>
            <a:r>
              <a:rPr lang="en-US" sz="1300" b="1" dirty="0" err="1"/>
              <a:t>untuk</a:t>
            </a:r>
            <a:r>
              <a:rPr lang="en-US" sz="1300" b="1" dirty="0"/>
              <a:t> pairing </a:t>
            </a:r>
            <a:r>
              <a:rPr lang="en-US" sz="1300" b="1" dirty="0" err="1"/>
              <a:t>adalah</a:t>
            </a:r>
            <a:r>
              <a:rPr lang="en-US" sz="1300" b="1" dirty="0"/>
              <a:t> </a:t>
            </a:r>
            <a:r>
              <a:rPr lang="en-US" sz="1300" b="1" dirty="0" err="1"/>
              <a:t>maksimal</a:t>
            </a:r>
            <a:r>
              <a:rPr lang="en-US" sz="1300" b="1" dirty="0"/>
              <a:t> 2 (</a:t>
            </a:r>
            <a:r>
              <a:rPr lang="en-US" sz="1300" b="1" dirty="0" err="1"/>
              <a:t>hari</a:t>
            </a:r>
            <a:r>
              <a:rPr lang="en-US" sz="1300" b="1" dirty="0"/>
              <a:t>) </a:t>
            </a:r>
            <a:r>
              <a:rPr lang="en-US" sz="1300" b="1" dirty="0" err="1"/>
              <a:t>sejak</a:t>
            </a:r>
            <a:r>
              <a:rPr lang="en-US" sz="1300" b="1" dirty="0"/>
              <a:t> email </a:t>
            </a:r>
            <a:r>
              <a:rPr lang="en-US" sz="1300" b="1" dirty="0" err="1"/>
              <a:t>notifikasi</a:t>
            </a:r>
            <a:r>
              <a:rPr lang="en-US" sz="1300" b="1" dirty="0"/>
              <a:t> </a:t>
            </a:r>
            <a:r>
              <a:rPr lang="en-US" sz="1300" b="1" dirty="0" err="1"/>
              <a:t>tersebut</a:t>
            </a:r>
            <a:r>
              <a:rPr lang="en-US" sz="1300" b="1" dirty="0"/>
              <a:t> </a:t>
            </a:r>
            <a:r>
              <a:rPr lang="en-US" sz="1300" b="1" dirty="0" err="1"/>
              <a:t>diterima</a:t>
            </a:r>
            <a:endParaRPr lang="en-ID" sz="1300" b="1" dirty="0"/>
          </a:p>
          <a:p>
            <a:pPr algn="ctr"/>
            <a:endParaRPr lang="en-ID" sz="1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CB3F8B-61B9-E9DA-8C9D-B505A3EF7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4448" y="1252538"/>
            <a:ext cx="2181475" cy="4119562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59A02338-C888-634A-FAFB-789ED2C93C0D}"/>
              </a:ext>
            </a:extLst>
          </p:cNvPr>
          <p:cNvSpPr/>
          <p:nvPr/>
        </p:nvSpPr>
        <p:spPr>
          <a:xfrm>
            <a:off x="9105900" y="1962150"/>
            <a:ext cx="867559" cy="5048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B6D054-42AE-4313-1925-62450771AF82}"/>
              </a:ext>
            </a:extLst>
          </p:cNvPr>
          <p:cNvCxnSpPr>
            <a:cxnSpLocks/>
          </p:cNvCxnSpPr>
          <p:nvPr/>
        </p:nvCxnSpPr>
        <p:spPr>
          <a:xfrm>
            <a:off x="9515475" y="2466975"/>
            <a:ext cx="0" cy="306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A52F82-5AB0-A619-D9D2-39BEA0AC3AC8}"/>
              </a:ext>
            </a:extLst>
          </p:cNvPr>
          <p:cNvSpPr txBox="1"/>
          <p:nvPr/>
        </p:nvSpPr>
        <p:spPr>
          <a:xfrm>
            <a:off x="8201025" y="5507593"/>
            <a:ext cx="326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Kode Forti Token Anda (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berganti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acak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b="1" dirty="0"/>
              <a:t>timer</a:t>
            </a:r>
            <a:r>
              <a:rPr lang="en-US" sz="1400" dirty="0"/>
              <a:t>)</a:t>
            </a:r>
            <a:endParaRPr lang="en-ID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0F49A8-D1C5-E769-B2E2-C36D2E2FC69B}"/>
              </a:ext>
            </a:extLst>
          </p:cNvPr>
          <p:cNvCxnSpPr/>
          <p:nvPr/>
        </p:nvCxnSpPr>
        <p:spPr>
          <a:xfrm flipH="1">
            <a:off x="10829925" y="2176462"/>
            <a:ext cx="5334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425E42-A929-8947-E722-79CC78005AB7}"/>
              </a:ext>
            </a:extLst>
          </p:cNvPr>
          <p:cNvCxnSpPr/>
          <p:nvPr/>
        </p:nvCxnSpPr>
        <p:spPr>
          <a:xfrm flipH="1">
            <a:off x="11353800" y="2176462"/>
            <a:ext cx="9525" cy="3722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D8A24E-7E74-6BFF-C1B1-89E22A6160C4}"/>
              </a:ext>
            </a:extLst>
          </p:cNvPr>
          <p:cNvCxnSpPr/>
          <p:nvPr/>
        </p:nvCxnSpPr>
        <p:spPr>
          <a:xfrm>
            <a:off x="11239500" y="5898593"/>
            <a:ext cx="11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CE8E0F-D7DB-3B7B-7ED1-4E280976E98B}"/>
              </a:ext>
            </a:extLst>
          </p:cNvPr>
          <p:cNvSpPr txBox="1"/>
          <p:nvPr/>
        </p:nvSpPr>
        <p:spPr>
          <a:xfrm>
            <a:off x="5258111" y="694068"/>
            <a:ext cx="712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Case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user </a:t>
            </a:r>
            <a:r>
              <a:rPr lang="en-US" sz="1600" dirty="0" err="1"/>
              <a:t>mensetting</a:t>
            </a:r>
            <a:r>
              <a:rPr lang="en-US" sz="1600" dirty="0"/>
              <a:t> email @pelita-air.com di </a:t>
            </a:r>
            <a:r>
              <a:rPr lang="en-US" sz="1600" dirty="0" err="1"/>
              <a:t>Perangkat</a:t>
            </a:r>
            <a:r>
              <a:rPr lang="en-US" sz="1600" dirty="0"/>
              <a:t> Laptop / PC</a:t>
            </a:r>
            <a:endParaRPr lang="en-ID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DCD28F-FC8B-3136-2C4D-93A81FE3E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745" y="1220065"/>
            <a:ext cx="1683910" cy="191279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1409F1-5AD2-5073-2AF6-0BC8F5434346}"/>
              </a:ext>
            </a:extLst>
          </p:cNvPr>
          <p:cNvCxnSpPr>
            <a:cxnSpLocks/>
          </p:cNvCxnSpPr>
          <p:nvPr/>
        </p:nvCxnSpPr>
        <p:spPr>
          <a:xfrm flipV="1">
            <a:off x="7324725" y="2176460"/>
            <a:ext cx="0" cy="36741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A938A4-786E-1DC8-F864-990FD2596BEC}"/>
              </a:ext>
            </a:extLst>
          </p:cNvPr>
          <p:cNvCxnSpPr>
            <a:cxnSpLocks/>
          </p:cNvCxnSpPr>
          <p:nvPr/>
        </p:nvCxnSpPr>
        <p:spPr>
          <a:xfrm>
            <a:off x="4215130" y="5850656"/>
            <a:ext cx="31095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57CE08-E5B7-D330-E8CC-036500A449F0}"/>
              </a:ext>
            </a:extLst>
          </p:cNvPr>
          <p:cNvCxnSpPr>
            <a:cxnSpLocks/>
          </p:cNvCxnSpPr>
          <p:nvPr/>
        </p:nvCxnSpPr>
        <p:spPr>
          <a:xfrm>
            <a:off x="4926330" y="3849136"/>
            <a:ext cx="152527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45678A-3F6B-A925-4AA8-A23F226E56FA}"/>
              </a:ext>
            </a:extLst>
          </p:cNvPr>
          <p:cNvCxnSpPr>
            <a:cxnSpLocks/>
          </p:cNvCxnSpPr>
          <p:nvPr/>
        </p:nvCxnSpPr>
        <p:spPr>
          <a:xfrm flipH="1">
            <a:off x="6443345" y="1962150"/>
            <a:ext cx="8255" cy="18869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110470-0A8F-5B9D-6A49-26B82267ABF7}"/>
              </a:ext>
            </a:extLst>
          </p:cNvPr>
          <p:cNvCxnSpPr>
            <a:cxnSpLocks/>
          </p:cNvCxnSpPr>
          <p:nvPr/>
        </p:nvCxnSpPr>
        <p:spPr>
          <a:xfrm>
            <a:off x="6443345" y="1944050"/>
            <a:ext cx="3884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E6CA63C-2DF5-7399-119F-B9F949FEA55C}"/>
              </a:ext>
            </a:extLst>
          </p:cNvPr>
          <p:cNvSpPr txBox="1"/>
          <p:nvPr/>
        </p:nvSpPr>
        <p:spPr>
          <a:xfrm>
            <a:off x="5476357" y="3812815"/>
            <a:ext cx="2831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</a:t>
            </a:r>
            <a:r>
              <a:rPr lang="en-US" sz="1200" dirty="0" err="1"/>
              <a:t>akun</a:t>
            </a:r>
            <a:r>
              <a:rPr lang="en-US" sz="1200" dirty="0"/>
              <a:t> email </a:t>
            </a:r>
            <a:r>
              <a:rPr lang="en-US" sz="1200" dirty="0" err="1"/>
              <a:t>anda</a:t>
            </a:r>
            <a:r>
              <a:rPr lang="en-US" sz="1200" dirty="0"/>
              <a:t> </a:t>
            </a:r>
          </a:p>
          <a:p>
            <a:r>
              <a:rPr lang="en-US" sz="1200" dirty="0"/>
              <a:t>….@pelita-air.com</a:t>
            </a:r>
            <a:endParaRPr lang="en-ID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F919B9-EF45-640C-9221-0F3EE123F93F}"/>
              </a:ext>
            </a:extLst>
          </p:cNvPr>
          <p:cNvSpPr txBox="1"/>
          <p:nvPr/>
        </p:nvSpPr>
        <p:spPr>
          <a:xfrm>
            <a:off x="7267543" y="2879161"/>
            <a:ext cx="158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Kode Forti Token yang </a:t>
            </a:r>
            <a:r>
              <a:rPr lang="en-US" sz="1200" dirty="0" err="1"/>
              <a:t>diinformasikan</a:t>
            </a:r>
            <a:r>
              <a:rPr lang="en-US" sz="1200" dirty="0"/>
              <a:t> di email</a:t>
            </a:r>
            <a:endParaRPr lang="en-ID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790BAD-4572-F832-2749-77B33F59AFB6}"/>
              </a:ext>
            </a:extLst>
          </p:cNvPr>
          <p:cNvCxnSpPr>
            <a:cxnSpLocks/>
          </p:cNvCxnSpPr>
          <p:nvPr/>
        </p:nvCxnSpPr>
        <p:spPr>
          <a:xfrm>
            <a:off x="8272450" y="2382200"/>
            <a:ext cx="58265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95970-0D20-F842-13E7-6D7C4BBEF4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4" b="8905"/>
          <a:stretch/>
        </p:blipFill>
        <p:spPr>
          <a:xfrm>
            <a:off x="4088183" y="1630592"/>
            <a:ext cx="2107759" cy="41195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10857E-0A25-C076-3EFF-6542BADD4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244" b="34768"/>
          <a:stretch/>
        </p:blipFill>
        <p:spPr>
          <a:xfrm>
            <a:off x="2466853" y="1193415"/>
            <a:ext cx="1618628" cy="20232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A0FDF3-E50C-F5AD-8B0B-0449173D6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66" y="1328738"/>
            <a:ext cx="2162584" cy="4119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E4634C-B7EE-EEB6-6355-31F48C5F92BF}"/>
              </a:ext>
            </a:extLst>
          </p:cNvPr>
          <p:cNvSpPr txBox="1"/>
          <p:nvPr/>
        </p:nvSpPr>
        <p:spPr>
          <a:xfrm>
            <a:off x="-95250" y="5529262"/>
            <a:ext cx="3262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Silahkan</a:t>
            </a:r>
            <a:r>
              <a:rPr lang="en-US" sz="1400" dirty="0"/>
              <a:t> </a:t>
            </a:r>
            <a:r>
              <a:rPr lang="en-US" sz="1400" dirty="0" err="1"/>
              <a:t>Pilih</a:t>
            </a:r>
            <a:r>
              <a:rPr lang="en-US" sz="1400" dirty="0"/>
              <a:t> salah </a:t>
            </a:r>
            <a:r>
              <a:rPr lang="en-US" sz="1400" dirty="0" err="1"/>
              <a:t>satu</a:t>
            </a:r>
            <a:r>
              <a:rPr lang="en-US" sz="1400" dirty="0"/>
              <a:t> </a:t>
            </a:r>
            <a:r>
              <a:rPr lang="en-US" sz="1400" dirty="0" err="1"/>
              <a:t>metode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(Scan Barcode </a:t>
            </a:r>
            <a:r>
              <a:rPr lang="en-US" sz="1400" dirty="0" err="1"/>
              <a:t>atau</a:t>
            </a:r>
            <a:r>
              <a:rPr lang="en-US" sz="1400" dirty="0"/>
              <a:t> Enter Manually) : </a:t>
            </a:r>
            <a:r>
              <a:rPr lang="en-US" sz="1400" b="1" dirty="0" err="1"/>
              <a:t>Contoh</a:t>
            </a:r>
            <a:r>
              <a:rPr lang="en-US" sz="1400" b="1" dirty="0"/>
              <a:t> : </a:t>
            </a:r>
            <a:r>
              <a:rPr lang="en-US" sz="1400" b="1" dirty="0" err="1"/>
              <a:t>Apabila</a:t>
            </a:r>
            <a:r>
              <a:rPr lang="en-US" sz="1400" b="1" dirty="0"/>
              <a:t> </a:t>
            </a:r>
            <a:r>
              <a:rPr lang="en-US" sz="1400" b="1" dirty="0" err="1"/>
              <a:t>Pilih</a:t>
            </a:r>
            <a:r>
              <a:rPr lang="en-US" sz="1400" b="1" dirty="0"/>
              <a:t> Enter Manually</a:t>
            </a:r>
            <a:endParaRPr lang="en-ID" sz="1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6FD046-3186-B42B-DA81-B6FC9C8670E4}"/>
              </a:ext>
            </a:extLst>
          </p:cNvPr>
          <p:cNvCxnSpPr>
            <a:cxnSpLocks/>
          </p:cNvCxnSpPr>
          <p:nvPr/>
        </p:nvCxnSpPr>
        <p:spPr>
          <a:xfrm>
            <a:off x="1908810" y="2062480"/>
            <a:ext cx="63574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F6CF7A-E2D3-9911-8337-8E4EFC5B7F0D}"/>
              </a:ext>
            </a:extLst>
          </p:cNvPr>
          <p:cNvCxnSpPr>
            <a:cxnSpLocks/>
          </p:cNvCxnSpPr>
          <p:nvPr/>
        </p:nvCxnSpPr>
        <p:spPr>
          <a:xfrm flipV="1">
            <a:off x="1908810" y="2062480"/>
            <a:ext cx="0" cy="27381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BE458A-6AA9-2C70-9E03-0CA8D64503B0}"/>
              </a:ext>
            </a:extLst>
          </p:cNvPr>
          <p:cNvSpPr txBox="1"/>
          <p:nvPr/>
        </p:nvSpPr>
        <p:spPr>
          <a:xfrm>
            <a:off x="3845651" y="5892016"/>
            <a:ext cx="372672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Cek Email </a:t>
            </a:r>
            <a:r>
              <a:rPr lang="en-US" sz="1400" dirty="0" err="1"/>
              <a:t>Notifikasi</a:t>
            </a:r>
            <a:r>
              <a:rPr lang="en-US" sz="1400" dirty="0"/>
              <a:t> yang </a:t>
            </a:r>
            <a:r>
              <a:rPr lang="en-US" sz="1400" dirty="0" err="1"/>
              <a:t>diterima</a:t>
            </a:r>
            <a:r>
              <a:rPr lang="en-US" sz="1400" dirty="0"/>
              <a:t> </a:t>
            </a:r>
            <a:r>
              <a:rPr lang="en-US" sz="1400" dirty="0" err="1"/>
              <a:t>sebelumnya</a:t>
            </a:r>
            <a:endParaRPr lang="en-US" sz="1400" dirty="0"/>
          </a:p>
          <a:p>
            <a:pPr algn="ctr"/>
            <a:r>
              <a:rPr lang="en-US" sz="1400" dirty="0"/>
              <a:t>(Cari Email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)</a:t>
            </a:r>
          </a:p>
          <a:p>
            <a:pPr algn="ctr"/>
            <a:r>
              <a:rPr lang="en-US" sz="1300" b="1" dirty="0"/>
              <a:t>Note : Batas </a:t>
            </a:r>
            <a:r>
              <a:rPr lang="en-US" sz="1300" b="1" dirty="0" err="1"/>
              <a:t>waktu</a:t>
            </a:r>
            <a:r>
              <a:rPr lang="en-US" sz="1300" b="1" dirty="0"/>
              <a:t> </a:t>
            </a:r>
            <a:r>
              <a:rPr lang="en-US" sz="1300" b="1" dirty="0" err="1"/>
              <a:t>untuk</a:t>
            </a:r>
            <a:r>
              <a:rPr lang="en-US" sz="1300" b="1" dirty="0"/>
              <a:t> pairing </a:t>
            </a:r>
            <a:r>
              <a:rPr lang="en-US" sz="1300" b="1" dirty="0" err="1"/>
              <a:t>adalah</a:t>
            </a:r>
            <a:r>
              <a:rPr lang="en-US" sz="1300" b="1" dirty="0"/>
              <a:t> </a:t>
            </a:r>
            <a:r>
              <a:rPr lang="en-US" sz="1300" b="1" dirty="0" err="1"/>
              <a:t>maksimal</a:t>
            </a:r>
            <a:r>
              <a:rPr lang="en-US" sz="1300" b="1" dirty="0"/>
              <a:t> 2 (</a:t>
            </a:r>
            <a:r>
              <a:rPr lang="en-US" sz="1300" b="1" dirty="0" err="1"/>
              <a:t>hari</a:t>
            </a:r>
            <a:r>
              <a:rPr lang="en-US" sz="1300" b="1" dirty="0"/>
              <a:t>) </a:t>
            </a:r>
            <a:r>
              <a:rPr lang="en-US" sz="1300" b="1" dirty="0" err="1"/>
              <a:t>sejak</a:t>
            </a:r>
            <a:r>
              <a:rPr lang="en-US" sz="1300" b="1" dirty="0"/>
              <a:t> email </a:t>
            </a:r>
            <a:r>
              <a:rPr lang="en-US" sz="1300" b="1" dirty="0" err="1"/>
              <a:t>notifikasi</a:t>
            </a:r>
            <a:r>
              <a:rPr lang="en-US" sz="1300" b="1" dirty="0"/>
              <a:t> </a:t>
            </a:r>
            <a:r>
              <a:rPr lang="en-US" sz="1300" b="1" dirty="0" err="1"/>
              <a:t>tersebut</a:t>
            </a:r>
            <a:r>
              <a:rPr lang="en-US" sz="1300" b="1" dirty="0"/>
              <a:t> </a:t>
            </a:r>
            <a:r>
              <a:rPr lang="en-US" sz="1300" b="1" dirty="0" err="1"/>
              <a:t>diterima</a:t>
            </a:r>
            <a:endParaRPr lang="en-ID" sz="1300" b="1" dirty="0"/>
          </a:p>
          <a:p>
            <a:pPr algn="ctr"/>
            <a:endParaRPr lang="en-ID" sz="1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4CB3F8B-61B9-E9DA-8C9D-B505A3EF7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473" y="1252538"/>
            <a:ext cx="2181475" cy="4119562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59A02338-C888-634A-FAFB-789ED2C93C0D}"/>
              </a:ext>
            </a:extLst>
          </p:cNvPr>
          <p:cNvSpPr/>
          <p:nvPr/>
        </p:nvSpPr>
        <p:spPr>
          <a:xfrm>
            <a:off x="9305925" y="1962150"/>
            <a:ext cx="867559" cy="50482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B6D054-42AE-4313-1925-62450771AF82}"/>
              </a:ext>
            </a:extLst>
          </p:cNvPr>
          <p:cNvCxnSpPr>
            <a:cxnSpLocks/>
          </p:cNvCxnSpPr>
          <p:nvPr/>
        </p:nvCxnSpPr>
        <p:spPr>
          <a:xfrm>
            <a:off x="9715500" y="2466975"/>
            <a:ext cx="0" cy="30622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A52F82-5AB0-A619-D9D2-39BEA0AC3AC8}"/>
              </a:ext>
            </a:extLst>
          </p:cNvPr>
          <p:cNvSpPr txBox="1"/>
          <p:nvPr/>
        </p:nvSpPr>
        <p:spPr>
          <a:xfrm>
            <a:off x="8401050" y="5507593"/>
            <a:ext cx="3262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Kode Forti Token Anda (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akan</a:t>
            </a:r>
            <a:r>
              <a:rPr lang="en-US" sz="1400" dirty="0"/>
              <a:t> </a:t>
            </a:r>
            <a:r>
              <a:rPr lang="en-US" sz="1400" dirty="0" err="1"/>
              <a:t>berganti</a:t>
            </a:r>
            <a:r>
              <a:rPr lang="en-US" sz="1400" dirty="0"/>
              <a:t> </a:t>
            </a:r>
            <a:r>
              <a:rPr lang="en-US" sz="1400" dirty="0" err="1"/>
              <a:t>secara</a:t>
            </a:r>
            <a:r>
              <a:rPr lang="en-US" sz="1400" dirty="0"/>
              <a:t> </a:t>
            </a:r>
            <a:r>
              <a:rPr lang="en-US" sz="1400" dirty="0" err="1"/>
              <a:t>acak</a:t>
            </a:r>
            <a:r>
              <a:rPr lang="en-US" sz="1400" dirty="0"/>
              <a:t>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b="1" dirty="0"/>
              <a:t>timer</a:t>
            </a:r>
            <a:r>
              <a:rPr lang="en-US" sz="1400" dirty="0"/>
              <a:t>)</a:t>
            </a:r>
            <a:endParaRPr lang="en-ID" sz="14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0F49A8-D1C5-E769-B2E2-C36D2E2FC69B}"/>
              </a:ext>
            </a:extLst>
          </p:cNvPr>
          <p:cNvCxnSpPr>
            <a:cxnSpLocks/>
          </p:cNvCxnSpPr>
          <p:nvPr/>
        </p:nvCxnSpPr>
        <p:spPr>
          <a:xfrm flipH="1">
            <a:off x="10829925" y="2176460"/>
            <a:ext cx="733425" cy="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425E42-A929-8947-E722-79CC78005AB7}"/>
              </a:ext>
            </a:extLst>
          </p:cNvPr>
          <p:cNvCxnSpPr/>
          <p:nvPr/>
        </p:nvCxnSpPr>
        <p:spPr>
          <a:xfrm flipH="1">
            <a:off x="11553825" y="2176462"/>
            <a:ext cx="9525" cy="37221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D8A24E-7E74-6BFF-C1B1-89E22A6160C4}"/>
              </a:ext>
            </a:extLst>
          </p:cNvPr>
          <p:cNvCxnSpPr/>
          <p:nvPr/>
        </p:nvCxnSpPr>
        <p:spPr>
          <a:xfrm>
            <a:off x="11239500" y="5898593"/>
            <a:ext cx="114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2CE8E0F-D7DB-3B7B-7ED1-4E280976E98B}"/>
              </a:ext>
            </a:extLst>
          </p:cNvPr>
          <p:cNvSpPr txBox="1"/>
          <p:nvPr/>
        </p:nvSpPr>
        <p:spPr>
          <a:xfrm>
            <a:off x="5871388" y="711611"/>
            <a:ext cx="712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Case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user </a:t>
            </a:r>
            <a:r>
              <a:rPr lang="en-US" sz="1600" dirty="0" err="1"/>
              <a:t>mensetting</a:t>
            </a:r>
            <a:r>
              <a:rPr lang="en-US" sz="1600" dirty="0"/>
              <a:t> email @pelita-air.com di </a:t>
            </a:r>
            <a:r>
              <a:rPr lang="en-US" sz="1600" dirty="0" err="1"/>
              <a:t>Perangkat</a:t>
            </a:r>
            <a:r>
              <a:rPr lang="en-US" sz="1600" dirty="0"/>
              <a:t> HP</a:t>
            </a:r>
            <a:endParaRPr lang="en-ID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DCD28F-FC8B-3136-2C4D-93A81FE3E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745" y="1220065"/>
            <a:ext cx="1683910" cy="191279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1409F1-5AD2-5073-2AF6-0BC8F5434346}"/>
              </a:ext>
            </a:extLst>
          </p:cNvPr>
          <p:cNvCxnSpPr>
            <a:cxnSpLocks/>
          </p:cNvCxnSpPr>
          <p:nvPr/>
        </p:nvCxnSpPr>
        <p:spPr>
          <a:xfrm flipV="1">
            <a:off x="7324725" y="2176460"/>
            <a:ext cx="0" cy="34646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A938A4-786E-1DC8-F864-990FD2596BEC}"/>
              </a:ext>
            </a:extLst>
          </p:cNvPr>
          <p:cNvCxnSpPr>
            <a:cxnSpLocks/>
          </p:cNvCxnSpPr>
          <p:nvPr/>
        </p:nvCxnSpPr>
        <p:spPr>
          <a:xfrm>
            <a:off x="4926330" y="5641106"/>
            <a:ext cx="239839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945678A-3F6B-A925-4AA8-A23F226E56FA}"/>
              </a:ext>
            </a:extLst>
          </p:cNvPr>
          <p:cNvCxnSpPr>
            <a:cxnSpLocks/>
          </p:cNvCxnSpPr>
          <p:nvPr/>
        </p:nvCxnSpPr>
        <p:spPr>
          <a:xfrm>
            <a:off x="6451600" y="1962150"/>
            <a:ext cx="0" cy="10189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1110470-0A8F-5B9D-6A49-26B82267ABF7}"/>
              </a:ext>
            </a:extLst>
          </p:cNvPr>
          <p:cNvCxnSpPr>
            <a:cxnSpLocks/>
          </p:cNvCxnSpPr>
          <p:nvPr/>
        </p:nvCxnSpPr>
        <p:spPr>
          <a:xfrm>
            <a:off x="6443345" y="1944050"/>
            <a:ext cx="3884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E6CA63C-2DF5-7399-119F-B9F949FEA55C}"/>
              </a:ext>
            </a:extLst>
          </p:cNvPr>
          <p:cNvSpPr txBox="1"/>
          <p:nvPr/>
        </p:nvSpPr>
        <p:spPr>
          <a:xfrm>
            <a:off x="5814693" y="2898287"/>
            <a:ext cx="1497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Input </a:t>
            </a:r>
            <a:r>
              <a:rPr lang="en-US" sz="1100" dirty="0" err="1"/>
              <a:t>akun</a:t>
            </a:r>
            <a:r>
              <a:rPr lang="en-US" sz="1100" dirty="0"/>
              <a:t> email </a:t>
            </a:r>
            <a:r>
              <a:rPr lang="en-US" sz="1100" dirty="0" err="1"/>
              <a:t>anda</a:t>
            </a:r>
            <a:r>
              <a:rPr lang="en-US" sz="1100" dirty="0"/>
              <a:t> </a:t>
            </a:r>
          </a:p>
          <a:p>
            <a:pPr algn="ctr"/>
            <a:r>
              <a:rPr lang="en-US" sz="1100" dirty="0"/>
              <a:t>….@pelita-air.com</a:t>
            </a:r>
            <a:endParaRPr lang="en-ID" sz="11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F919B9-EF45-640C-9221-0F3EE123F93F}"/>
              </a:ext>
            </a:extLst>
          </p:cNvPr>
          <p:cNvSpPr txBox="1"/>
          <p:nvPr/>
        </p:nvSpPr>
        <p:spPr>
          <a:xfrm>
            <a:off x="7270692" y="3286930"/>
            <a:ext cx="158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 Kode Forti Token yang </a:t>
            </a:r>
            <a:r>
              <a:rPr lang="en-US" sz="1200" dirty="0" err="1"/>
              <a:t>diinformasikan</a:t>
            </a:r>
            <a:r>
              <a:rPr lang="en-US" sz="1200" dirty="0"/>
              <a:t> di email</a:t>
            </a:r>
            <a:endParaRPr lang="en-ID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8790BAD-4572-F832-2749-77B33F59AFB6}"/>
              </a:ext>
            </a:extLst>
          </p:cNvPr>
          <p:cNvCxnSpPr>
            <a:cxnSpLocks/>
            <a:endCxn id="31" idx="3"/>
          </p:cNvCxnSpPr>
          <p:nvPr/>
        </p:nvCxnSpPr>
        <p:spPr>
          <a:xfrm>
            <a:off x="8272450" y="2382200"/>
            <a:ext cx="1160526" cy="108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87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CC508CF-5F88-0A63-8FB2-223925DB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325563"/>
          </a:xfrm>
        </p:spPr>
        <p:txBody>
          <a:bodyPr/>
          <a:lstStyle/>
          <a:p>
            <a:r>
              <a:rPr lang="en-US" b="1" dirty="0" err="1"/>
              <a:t>Aplikasi</a:t>
            </a:r>
            <a:r>
              <a:rPr lang="en-US" b="1" dirty="0"/>
              <a:t> – VPN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A8FC9B-E6EC-CAC6-8925-4B51E9233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141" y="2157984"/>
            <a:ext cx="4233887" cy="29368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357FCAB-FE57-4D66-B0F4-05EB28CBB1E6}"/>
              </a:ext>
            </a:extLst>
          </p:cNvPr>
          <p:cNvGrpSpPr/>
          <p:nvPr/>
        </p:nvGrpSpPr>
        <p:grpSpPr>
          <a:xfrm>
            <a:off x="103066" y="1388716"/>
            <a:ext cx="3262447" cy="4792800"/>
            <a:chOff x="596842" y="1388716"/>
            <a:chExt cx="3262447" cy="4792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BB14EE3-ED08-3795-BB98-60B96DD3F276}"/>
                </a:ext>
              </a:extLst>
            </p:cNvPr>
            <p:cNvGrpSpPr/>
            <p:nvPr/>
          </p:nvGrpSpPr>
          <p:grpSpPr>
            <a:xfrm>
              <a:off x="596842" y="1388716"/>
              <a:ext cx="3262447" cy="4792800"/>
              <a:chOff x="8201025" y="1238013"/>
              <a:chExt cx="3262447" cy="479280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1A52F82-5AB0-A619-D9D2-39BEA0AC3AC8}"/>
                  </a:ext>
                </a:extLst>
              </p:cNvPr>
              <p:cNvSpPr txBox="1"/>
              <p:nvPr/>
            </p:nvSpPr>
            <p:spPr>
              <a:xfrm>
                <a:off x="8201025" y="5507593"/>
                <a:ext cx="32624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Kode Forti Token Anda (</a:t>
                </a:r>
                <a:r>
                  <a:rPr lang="en-US" sz="1400" dirty="0" err="1"/>
                  <a:t>kode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akan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berganti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secara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acak</a:t>
                </a:r>
                <a:r>
                  <a:rPr lang="en-US" sz="1400" dirty="0"/>
                  <a:t> </a:t>
                </a:r>
                <a:r>
                  <a:rPr lang="en-US" sz="1400" dirty="0" err="1"/>
                  <a:t>berdasarkan</a:t>
                </a:r>
                <a:r>
                  <a:rPr lang="en-US" sz="1400" dirty="0"/>
                  <a:t> </a:t>
                </a:r>
                <a:r>
                  <a:rPr lang="en-US" sz="1400" b="1" dirty="0"/>
                  <a:t>timer</a:t>
                </a:r>
                <a:r>
                  <a:rPr lang="en-US" sz="1400" dirty="0"/>
                  <a:t>)</a:t>
                </a:r>
                <a:endParaRPr lang="en-ID" sz="1400" b="1" dirty="0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E83E3DE-341E-5536-7ECA-605A988ADD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4923" y="1238013"/>
                <a:ext cx="2181475" cy="4119562"/>
              </a:xfrm>
              <a:prstGeom prst="rect">
                <a:avLst/>
              </a:prstGeom>
            </p:spPr>
          </p:pic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32DF675-65BB-EF04-DF81-AFAFF394F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05950" y="2452450"/>
                <a:ext cx="0" cy="306228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4210982-A6D9-F68F-1DBC-ADA59167B052}"/>
                  </a:ext>
                </a:extLst>
              </p:cNvPr>
              <p:cNvCxnSpPr/>
              <p:nvPr/>
            </p:nvCxnSpPr>
            <p:spPr>
              <a:xfrm flipH="1">
                <a:off x="10820400" y="2161937"/>
                <a:ext cx="53340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CBAF06B-BB04-5ED0-FF5D-EDC614E91423}"/>
                  </a:ext>
                </a:extLst>
              </p:cNvPr>
              <p:cNvCxnSpPr/>
              <p:nvPr/>
            </p:nvCxnSpPr>
            <p:spPr>
              <a:xfrm flipH="1">
                <a:off x="11344275" y="2161937"/>
                <a:ext cx="9525" cy="372213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359C0FB-110E-77CE-5332-BCFD30717FA5}"/>
                </a:ext>
              </a:extLst>
            </p:cNvPr>
            <p:cNvCxnSpPr/>
            <p:nvPr/>
          </p:nvCxnSpPr>
          <p:spPr>
            <a:xfrm>
              <a:off x="3667125" y="6017418"/>
              <a:ext cx="114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2AB1B9-29E3-7484-AF02-D9D8EB50B7BC}"/>
                </a:ext>
              </a:extLst>
            </p:cNvPr>
            <p:cNvCxnSpPr/>
            <p:nvPr/>
          </p:nvCxnSpPr>
          <p:spPr>
            <a:xfrm>
              <a:off x="2289976" y="2312640"/>
              <a:ext cx="19281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0D046D-2D6E-802A-76CE-B78C21AAD3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2795" y="2312640"/>
              <a:ext cx="21866" cy="23965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6CB57AD-A8EB-4E39-8D21-922A98463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846" y="1388716"/>
            <a:ext cx="3454579" cy="255612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E12B284-707E-A374-398B-D87173532783}"/>
              </a:ext>
            </a:extLst>
          </p:cNvPr>
          <p:cNvSpPr txBox="1"/>
          <p:nvPr/>
        </p:nvSpPr>
        <p:spPr>
          <a:xfrm>
            <a:off x="3347414" y="3968496"/>
            <a:ext cx="345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Apabila</a:t>
            </a:r>
            <a:r>
              <a:rPr lang="en-US" sz="1200" dirty="0"/>
              <a:t> </a:t>
            </a:r>
            <a:r>
              <a:rPr lang="en-US" sz="1200" dirty="0" err="1"/>
              <a:t>menggunakan</a:t>
            </a:r>
            <a:r>
              <a:rPr lang="en-US" sz="1200" dirty="0"/>
              <a:t> VPN Forti di Laptop / PC :</a:t>
            </a:r>
          </a:p>
          <a:p>
            <a:r>
              <a:rPr lang="en-US" sz="1200" dirty="0"/>
              <a:t>- Input Username &amp; Password</a:t>
            </a:r>
          </a:p>
          <a:p>
            <a:r>
              <a:rPr lang="en-ID" sz="1200" dirty="0"/>
              <a:t>- </a:t>
            </a:r>
            <a:r>
              <a:rPr lang="en-ID" sz="1200" dirty="0" err="1"/>
              <a:t>Klik</a:t>
            </a:r>
            <a:r>
              <a:rPr lang="en-ID" sz="1200" dirty="0"/>
              <a:t> Connect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7B6C69-9A16-05A5-FC72-1CA49EC64EB1}"/>
              </a:ext>
            </a:extLst>
          </p:cNvPr>
          <p:cNvCxnSpPr>
            <a:cxnSpLocks/>
          </p:cNvCxnSpPr>
          <p:nvPr/>
        </p:nvCxnSpPr>
        <p:spPr>
          <a:xfrm>
            <a:off x="5411991" y="3457641"/>
            <a:ext cx="145515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EC2FC72-855E-0915-649D-329AF4AD1E65}"/>
              </a:ext>
            </a:extLst>
          </p:cNvPr>
          <p:cNvCxnSpPr>
            <a:cxnSpLocks/>
          </p:cNvCxnSpPr>
          <p:nvPr/>
        </p:nvCxnSpPr>
        <p:spPr>
          <a:xfrm flipV="1">
            <a:off x="1989019" y="4682664"/>
            <a:ext cx="6505757" cy="1735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72A08A3-FA33-8D20-B7AA-7B6EF2A37864}"/>
              </a:ext>
            </a:extLst>
          </p:cNvPr>
          <p:cNvSpPr txBox="1"/>
          <p:nvPr/>
        </p:nvSpPr>
        <p:spPr>
          <a:xfrm>
            <a:off x="6867143" y="4700016"/>
            <a:ext cx="14900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Input Token,</a:t>
            </a:r>
          </a:p>
          <a:p>
            <a:pPr algn="ctr"/>
            <a:r>
              <a:rPr lang="en-US" sz="1200" dirty="0" err="1"/>
              <a:t>Kemudian</a:t>
            </a:r>
            <a:r>
              <a:rPr lang="en-US" sz="1200" dirty="0"/>
              <a:t> </a:t>
            </a:r>
            <a:r>
              <a:rPr lang="en-US" sz="1200" dirty="0" err="1"/>
              <a:t>Klik</a:t>
            </a:r>
            <a:r>
              <a:rPr lang="en-US" sz="1200" dirty="0"/>
              <a:t> OK</a:t>
            </a:r>
          </a:p>
          <a:p>
            <a:pPr algn="ctr"/>
            <a:r>
              <a:rPr lang="en-US" sz="1200" dirty="0"/>
              <a:t>Dan </a:t>
            </a:r>
            <a:r>
              <a:rPr lang="en-US" sz="1200" dirty="0" err="1"/>
              <a:t>tunggu</a:t>
            </a:r>
            <a:r>
              <a:rPr lang="en-US" sz="1200" dirty="0"/>
              <a:t> </a:t>
            </a:r>
            <a:r>
              <a:rPr lang="en-US" sz="1200" dirty="0" err="1"/>
              <a:t>hingga</a:t>
            </a:r>
            <a:r>
              <a:rPr lang="en-US" sz="1200" dirty="0"/>
              <a:t> VPN </a:t>
            </a:r>
            <a:r>
              <a:rPr lang="en-US" sz="1200" dirty="0" err="1"/>
              <a:t>berhasil</a:t>
            </a:r>
            <a:r>
              <a:rPr lang="en-US" sz="1200" dirty="0"/>
              <a:t> connect</a:t>
            </a:r>
            <a:endParaRPr lang="en-ID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1ADCD9-153B-1E59-AAB4-85CE1FFFC9D3}"/>
              </a:ext>
            </a:extLst>
          </p:cNvPr>
          <p:cNvSpPr txBox="1"/>
          <p:nvPr/>
        </p:nvSpPr>
        <p:spPr>
          <a:xfrm>
            <a:off x="4933188" y="1042872"/>
            <a:ext cx="7123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Case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user </a:t>
            </a:r>
            <a:r>
              <a:rPr lang="en-US" sz="1600" dirty="0" err="1"/>
              <a:t>menggunakan</a:t>
            </a:r>
            <a:r>
              <a:rPr lang="en-US" sz="1600" dirty="0"/>
              <a:t> VPN Forti di </a:t>
            </a:r>
            <a:r>
              <a:rPr lang="en-US" sz="1600" dirty="0" err="1"/>
              <a:t>Perangkat</a:t>
            </a:r>
            <a:r>
              <a:rPr lang="en-US" sz="1600" dirty="0"/>
              <a:t> Laptop / PC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79563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1153</Words>
  <Application>Microsoft Office PowerPoint</Application>
  <PresentationFormat>Widescreen</PresentationFormat>
  <Paragraphs>191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Montserrat</vt:lpstr>
      <vt:lpstr>Office Theme</vt:lpstr>
      <vt:lpstr>Aplikasi – VPN</vt:lpstr>
      <vt:lpstr>Aplikasi – VPN</vt:lpstr>
      <vt:lpstr>Aplikasi – VPN</vt:lpstr>
      <vt:lpstr>Aplikasi – VPN</vt:lpstr>
      <vt:lpstr>Aplikasi – VPN</vt:lpstr>
      <vt:lpstr>Aplikasi – VPN</vt:lpstr>
      <vt:lpstr>Aplikasi – VPN</vt:lpstr>
      <vt:lpstr>Aplikasi – VPN</vt:lpstr>
      <vt:lpstr>Aplikasi – VPN</vt:lpstr>
      <vt:lpstr>Aplikasi – VPN</vt:lpstr>
      <vt:lpstr>Aplikasi – VPN</vt:lpstr>
      <vt:lpstr>Aplikasi – VPN</vt:lpstr>
      <vt:lpstr>Aplikasi – VPN</vt:lpstr>
      <vt:lpstr>Aplikasi – VPN</vt:lpstr>
      <vt:lpstr>Aplikasi – VPN</vt:lpstr>
      <vt:lpstr>Aplikasi – VPN</vt:lpstr>
      <vt:lpstr>Aplikasi – VPN</vt:lpstr>
      <vt:lpstr>Aplikasi – VPN</vt:lpstr>
      <vt:lpstr>Aplikasi – VPN</vt:lpstr>
      <vt:lpstr>Aplikasi – VPN</vt:lpstr>
      <vt:lpstr>Aplikasi – VPN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IT Pelita Air Service</cp:lastModifiedBy>
  <cp:revision>53</cp:revision>
  <dcterms:created xsi:type="dcterms:W3CDTF">2024-01-10T03:38:53Z</dcterms:created>
  <dcterms:modified xsi:type="dcterms:W3CDTF">2025-02-06T07:26:43Z</dcterms:modified>
</cp:coreProperties>
</file>