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3" r:id="rId4"/>
    <p:sldId id="258" r:id="rId5"/>
    <p:sldId id="264" r:id="rId6"/>
    <p:sldId id="265" r:id="rId7"/>
    <p:sldId id="266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Identifikasi</a:t>
            </a:r>
            <a:r>
              <a:rPr lang="en-US" b="1" dirty="0"/>
              <a:t> Email </a:t>
            </a:r>
            <a:r>
              <a:rPr lang="en-US" b="1" dirty="0" err="1"/>
              <a:t>Phising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459864"/>
            <a:ext cx="11353800" cy="46551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/>
              <a:t>-  Email </a:t>
            </a:r>
            <a:r>
              <a:rPr lang="en-US" sz="1600" dirty="0" err="1"/>
              <a:t>Phising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tindakan</a:t>
            </a:r>
            <a:r>
              <a:rPr lang="en-US" sz="1600" dirty="0"/>
              <a:t> </a:t>
            </a:r>
            <a:r>
              <a:rPr lang="en-US" sz="1600" dirty="0" err="1"/>
              <a:t>penipuan</a:t>
            </a:r>
            <a:r>
              <a:rPr lang="en-US" sz="1600" dirty="0"/>
              <a:t> yang </a:t>
            </a:r>
            <a:r>
              <a:rPr lang="en-US" sz="1600" dirty="0" err="1"/>
              <a:t>menyamar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kontak</a:t>
            </a:r>
            <a:r>
              <a:rPr lang="en-US" sz="1600" dirty="0"/>
              <a:t> </a:t>
            </a:r>
            <a:r>
              <a:rPr lang="en-US" sz="1600" dirty="0" err="1"/>
              <a:t>terpercaya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/>
              <a:t>guna</a:t>
            </a:r>
            <a:r>
              <a:rPr lang="en-US" sz="1600" dirty="0"/>
              <a:t> </a:t>
            </a:r>
            <a:r>
              <a:rPr lang="en-US" sz="1600" dirty="0" err="1"/>
              <a:t>memperoleh</a:t>
            </a:r>
            <a:r>
              <a:rPr lang="en-US" sz="1600" dirty="0"/>
              <a:t>   </a:t>
            </a:r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sensitif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rahasia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- 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 / Mitra </a:t>
            </a:r>
            <a:r>
              <a:rPr lang="en-US" sz="1600" dirty="0" err="1"/>
              <a:t>Kerja</a:t>
            </a:r>
            <a:r>
              <a:rPr lang="en-US" sz="1600" dirty="0"/>
              <a:t> / Mail Group </a:t>
            </a:r>
            <a:r>
              <a:rPr lang="en-US" sz="1600" dirty="0" err="1"/>
              <a:t>mendapat</a:t>
            </a:r>
            <a:r>
              <a:rPr lang="en-US" sz="1600" dirty="0"/>
              <a:t> email </a:t>
            </a:r>
            <a:r>
              <a:rPr lang="en-US" sz="1600" dirty="0" err="1"/>
              <a:t>mencurigakan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(</a:t>
            </a:r>
            <a:r>
              <a:rPr lang="en-US" sz="1600" dirty="0" err="1"/>
              <a:t>contoh</a:t>
            </a:r>
            <a:r>
              <a:rPr lang="en-US" sz="1600" dirty="0"/>
              <a:t>) : 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57EB0-C26C-3BC6-BEFF-884D5415F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11" y="2550438"/>
            <a:ext cx="6303488" cy="2704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87A18D-5E26-8432-43EB-01CC79A15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46" b="12371"/>
          <a:stretch/>
        </p:blipFill>
        <p:spPr>
          <a:xfrm>
            <a:off x="7957515" y="2513181"/>
            <a:ext cx="1914525" cy="43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Identifikasi</a:t>
            </a:r>
            <a:r>
              <a:rPr lang="en-US" b="1" dirty="0"/>
              <a:t> Email </a:t>
            </a:r>
            <a:r>
              <a:rPr lang="en-US" b="1" dirty="0" err="1"/>
              <a:t>Phising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459864"/>
            <a:ext cx="11353800" cy="46551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/>
              <a:t>(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) : 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A84B1-C288-FE50-AD1C-D4E04ABE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41" y="2111796"/>
            <a:ext cx="3997447" cy="3756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8C6019-4703-9D71-C231-A646DB052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55" y="2055729"/>
            <a:ext cx="6247102" cy="292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3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Identifikasi</a:t>
            </a:r>
            <a:r>
              <a:rPr lang="en-US" b="1" dirty="0"/>
              <a:t> Email </a:t>
            </a:r>
            <a:r>
              <a:rPr lang="en-US" b="1" dirty="0" err="1"/>
              <a:t>Phising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Alamat myssc.pertamina.com</a:t>
            </a:r>
          </a:p>
          <a:p>
            <a:pPr marL="0" indent="0">
              <a:buNone/>
            </a:pPr>
            <a:r>
              <a:rPr lang="en-US" sz="1600" dirty="0"/>
              <a:t>   Login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: …..@pelita-air.com</a:t>
            </a:r>
          </a:p>
          <a:p>
            <a:pPr marL="0" indent="0">
              <a:buNone/>
            </a:pPr>
            <a:r>
              <a:rPr lang="en-US" sz="1600" dirty="0"/>
              <a:t>   Password : password email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8073D-17EC-ADEC-5CDA-ED1A4008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867" y="2548254"/>
            <a:ext cx="6217683" cy="35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8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1CCB-7DDA-AD58-A10B-96AB7588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Identifikasi</a:t>
            </a:r>
            <a:r>
              <a:rPr lang="en-US" b="1" dirty="0"/>
              <a:t> Email </a:t>
            </a:r>
            <a:r>
              <a:rPr lang="en-US" b="1" dirty="0" err="1"/>
              <a:t>Phising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27232-9805-3E46-DF7E-5B428F766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9" r="12500"/>
          <a:stretch/>
        </p:blipFill>
        <p:spPr>
          <a:xfrm>
            <a:off x="685800" y="1574850"/>
            <a:ext cx="8267700" cy="44252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5083A-6E79-4F74-8F84-A86D3B5A63D1}"/>
              </a:ext>
            </a:extLst>
          </p:cNvPr>
          <p:cNvCxnSpPr>
            <a:cxnSpLocks/>
          </p:cNvCxnSpPr>
          <p:nvPr/>
        </p:nvCxnSpPr>
        <p:spPr>
          <a:xfrm flipV="1">
            <a:off x="4305300" y="3429000"/>
            <a:ext cx="5157787" cy="12858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0E319E-A210-57AE-D17A-1EE476F7748A}"/>
              </a:ext>
            </a:extLst>
          </p:cNvPr>
          <p:cNvSpPr txBox="1"/>
          <p:nvPr/>
        </p:nvSpPr>
        <p:spPr>
          <a:xfrm>
            <a:off x="9544050" y="3267075"/>
            <a:ext cx="18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IT Helpdesk Query</a:t>
            </a:r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5EECB9-17DA-1AF0-D7E2-F40B72591317}"/>
              </a:ext>
            </a:extLst>
          </p:cNvPr>
          <p:cNvSpPr/>
          <p:nvPr/>
        </p:nvSpPr>
        <p:spPr>
          <a:xfrm>
            <a:off x="3025140" y="4752289"/>
            <a:ext cx="1946910" cy="466725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908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1CCB-7DDA-AD58-A10B-96AB7588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Identifikasi</a:t>
            </a:r>
            <a:r>
              <a:rPr lang="en-US" b="1" dirty="0"/>
              <a:t> Email </a:t>
            </a:r>
            <a:r>
              <a:rPr lang="en-US" b="1" dirty="0" err="1"/>
              <a:t>Phising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0E57C4-3F2D-351A-EB62-50E33CA6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75227" cy="355092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C6E25A-D9FC-0A3A-21F5-39C5C59C8F44}"/>
              </a:ext>
            </a:extLst>
          </p:cNvPr>
          <p:cNvCxnSpPr>
            <a:cxnSpLocks/>
          </p:cNvCxnSpPr>
          <p:nvPr/>
        </p:nvCxnSpPr>
        <p:spPr>
          <a:xfrm flipV="1">
            <a:off x="6684645" y="2989687"/>
            <a:ext cx="2002155" cy="3671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3A91B4-493A-3AA5-F9F8-B38C6BEA5100}"/>
              </a:ext>
            </a:extLst>
          </p:cNvPr>
          <p:cNvSpPr txBox="1"/>
          <p:nvPr/>
        </p:nvSpPr>
        <p:spPr>
          <a:xfrm>
            <a:off x="8755379" y="2614661"/>
            <a:ext cx="200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Request Now</a:t>
            </a:r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13ADC8-91CA-8E0B-93B1-C71B5ABAD16D}"/>
              </a:ext>
            </a:extLst>
          </p:cNvPr>
          <p:cNvSpPr/>
          <p:nvPr/>
        </p:nvSpPr>
        <p:spPr>
          <a:xfrm>
            <a:off x="5711190" y="3356877"/>
            <a:ext cx="1946910" cy="466725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021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1CCB-7DDA-AD58-A10B-96AB7588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Identifikasi</a:t>
            </a:r>
            <a:r>
              <a:rPr lang="en-US" b="1" dirty="0"/>
              <a:t> Email </a:t>
            </a:r>
            <a:r>
              <a:rPr lang="en-US" b="1" dirty="0" err="1"/>
              <a:t>Phising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F96A9-DDEA-AED2-8F47-04AC9FB39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86" y="1543050"/>
            <a:ext cx="5141694" cy="40386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17800B-A245-90B0-59A6-8FDEA4FB0273}"/>
              </a:ext>
            </a:extLst>
          </p:cNvPr>
          <p:cNvCxnSpPr>
            <a:cxnSpLocks/>
          </p:cNvCxnSpPr>
          <p:nvPr/>
        </p:nvCxnSpPr>
        <p:spPr>
          <a:xfrm>
            <a:off x="2553371" y="2547773"/>
            <a:ext cx="472372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A19B38-1D8A-6AE0-D119-BE894388DE6F}"/>
              </a:ext>
            </a:extLst>
          </p:cNvPr>
          <p:cNvSpPr txBox="1"/>
          <p:nvPr/>
        </p:nvSpPr>
        <p:spPr>
          <a:xfrm>
            <a:off x="7309857" y="2378689"/>
            <a:ext cx="458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Capture Email </a:t>
            </a:r>
            <a:r>
              <a:rPr lang="en-US" dirty="0" err="1"/>
              <a:t>tsb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Jangan</a:t>
            </a:r>
            <a:r>
              <a:rPr lang="en-US" dirty="0"/>
              <a:t> Upload / download attachment pada email </a:t>
            </a:r>
            <a:r>
              <a:rPr lang="en-US" dirty="0" err="1"/>
              <a:t>tersebut</a:t>
            </a:r>
            <a:r>
              <a:rPr lang="en-US" dirty="0"/>
              <a:t>) </a:t>
            </a:r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558D69-3B11-1BC7-05E5-6E1086F3A4B8}"/>
              </a:ext>
            </a:extLst>
          </p:cNvPr>
          <p:cNvSpPr/>
          <p:nvPr/>
        </p:nvSpPr>
        <p:spPr>
          <a:xfrm>
            <a:off x="1682786" y="2342464"/>
            <a:ext cx="870585" cy="295961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130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1CCB-7DDA-AD58-A10B-96AB7588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Identifikasi</a:t>
            </a:r>
            <a:r>
              <a:rPr lang="en-US" b="1" dirty="0"/>
              <a:t> Email </a:t>
            </a:r>
            <a:r>
              <a:rPr lang="en-US" b="1" dirty="0" err="1"/>
              <a:t>Phising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F3956B-5CBB-60BE-6BDD-ACE9DD63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5" y="1390650"/>
            <a:ext cx="5527741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332F64-9805-41A3-0812-6B73CF7F8E5F}"/>
              </a:ext>
            </a:extLst>
          </p:cNvPr>
          <p:cNvSpPr txBox="1"/>
          <p:nvPr/>
        </p:nvSpPr>
        <p:spPr>
          <a:xfrm>
            <a:off x="6843133" y="1228725"/>
            <a:ext cx="45868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Nomo </a:t>
            </a:r>
            <a:r>
              <a:rPr lang="en-US" dirty="0" err="1"/>
              <a:t>Telepon</a:t>
            </a:r>
            <a:r>
              <a:rPr lang="en-US" dirty="0"/>
              <a:t> :</a:t>
            </a:r>
          </a:p>
          <a:p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</a:t>
            </a:r>
            <a:r>
              <a:rPr lang="en-US" dirty="0" err="1"/>
              <a:t>Reuqestor</a:t>
            </a:r>
            <a:r>
              <a:rPr lang="en-US" dirty="0"/>
              <a:t> (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:</a:t>
            </a:r>
          </a:p>
          <a:p>
            <a:r>
              <a:rPr lang="en-US" dirty="0"/>
              <a:t>Non </a:t>
            </a:r>
            <a:r>
              <a:rPr lang="en-US" dirty="0" err="1"/>
              <a:t>Aplikasi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Jenis</a:t>
            </a:r>
            <a:r>
              <a:rPr lang="en-US" dirty="0"/>
              <a:t> Incident Non </a:t>
            </a:r>
            <a:r>
              <a:rPr lang="en-US" dirty="0" err="1"/>
              <a:t>Aplikasi</a:t>
            </a:r>
            <a:r>
              <a:rPr lang="en-US" dirty="0"/>
              <a:t> :</a:t>
            </a:r>
          </a:p>
          <a:p>
            <a:r>
              <a:rPr lang="en-US" dirty="0"/>
              <a:t>Email</a:t>
            </a:r>
          </a:p>
          <a:p>
            <a:endParaRPr lang="en-US" dirty="0"/>
          </a:p>
          <a:p>
            <a:r>
              <a:rPr lang="en-US" dirty="0" err="1"/>
              <a:t>Pertanyaan</a:t>
            </a:r>
            <a:r>
              <a:rPr lang="en-US" dirty="0"/>
              <a:t> :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Hormat</a:t>
            </a:r>
            <a:r>
              <a:rPr lang="en-US" dirty="0"/>
              <a:t>,</a:t>
            </a:r>
          </a:p>
          <a:p>
            <a:r>
              <a:rPr lang="en-US" dirty="0"/>
              <a:t>Bersama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mohon</a:t>
            </a:r>
            <a:r>
              <a:rPr lang="en-US" dirty="0"/>
              <a:t> </a:t>
            </a:r>
            <a:r>
              <a:rPr lang="en-US" dirty="0" err="1"/>
              <a:t>informasinya</a:t>
            </a:r>
            <a:r>
              <a:rPr lang="en-US" dirty="0"/>
              <a:t> </a:t>
            </a:r>
            <a:r>
              <a:rPr lang="en-US" dirty="0" err="1"/>
              <a:t>perihal</a:t>
            </a:r>
            <a:r>
              <a:rPr lang="en-US" dirty="0"/>
              <a:t> email </a:t>
            </a:r>
            <a:r>
              <a:rPr lang="en-US" dirty="0" err="1"/>
              <a:t>terlampir</a:t>
            </a:r>
            <a:r>
              <a:rPr lang="en-US" dirty="0"/>
              <a:t>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…….(Nama </a:t>
            </a:r>
            <a:r>
              <a:rPr lang="en-US" dirty="0" err="1"/>
              <a:t>Pengirim</a:t>
            </a:r>
            <a:r>
              <a:rPr lang="en-US" dirty="0"/>
              <a:t> dan email </a:t>
            </a:r>
            <a:r>
              <a:rPr lang="en-US" dirty="0" err="1"/>
              <a:t>pengirim</a:t>
            </a:r>
            <a:r>
              <a:rPr lang="en-US" dirty="0"/>
              <a:t>),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email yang valid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/>
              <a:t>merupakan </a:t>
            </a:r>
            <a:r>
              <a:rPr lang="en-US" dirty="0"/>
              <a:t>email </a:t>
            </a:r>
            <a:r>
              <a:rPr lang="en-US" dirty="0" err="1"/>
              <a:t>phising</a:t>
            </a:r>
            <a:r>
              <a:rPr lang="en-US" dirty="0"/>
              <a:t> ?</a:t>
            </a:r>
          </a:p>
          <a:p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, </a:t>
            </a:r>
            <a:r>
              <a:rPr lang="en-US" dirty="0" err="1"/>
              <a:t>terimakasih</a:t>
            </a:r>
            <a:r>
              <a:rPr lang="en-US" dirty="0"/>
              <a:t>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567F75-48BE-FAAE-7489-1D667FF7126A}"/>
              </a:ext>
            </a:extLst>
          </p:cNvPr>
          <p:cNvSpPr/>
          <p:nvPr/>
        </p:nvSpPr>
        <p:spPr>
          <a:xfrm>
            <a:off x="5660707" y="5467350"/>
            <a:ext cx="1099489" cy="447675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2FCC49-2A94-6404-0EBC-C4A03F0679D2}"/>
              </a:ext>
            </a:extLst>
          </p:cNvPr>
          <p:cNvCxnSpPr>
            <a:cxnSpLocks/>
          </p:cNvCxnSpPr>
          <p:nvPr/>
        </p:nvCxnSpPr>
        <p:spPr>
          <a:xfrm>
            <a:off x="6186391" y="5945624"/>
            <a:ext cx="0" cy="3060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72AF2E-9349-D637-FDA2-6CB92049D89D}"/>
              </a:ext>
            </a:extLst>
          </p:cNvPr>
          <p:cNvSpPr txBox="1"/>
          <p:nvPr/>
        </p:nvSpPr>
        <p:spPr>
          <a:xfrm>
            <a:off x="3675882" y="6281657"/>
            <a:ext cx="546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Complete Request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888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34AB-D9D2-EEA5-781C-093CD9B8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8568-CDFB-B511-9B3A-52880F97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Identifikasi</a:t>
            </a:r>
            <a:r>
              <a:rPr lang="en-US" b="1" dirty="0"/>
              <a:t> Email </a:t>
            </a:r>
            <a:r>
              <a:rPr lang="en-US" b="1" dirty="0" err="1"/>
              <a:t>Phising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307C0-DD81-A72B-4C1E-03CEA1B6849F}"/>
              </a:ext>
            </a:extLst>
          </p:cNvPr>
          <p:cNvSpPr txBox="1">
            <a:spLocks/>
          </p:cNvSpPr>
          <p:nvPr/>
        </p:nvSpPr>
        <p:spPr>
          <a:xfrm>
            <a:off x="838200" y="14598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menunggu</a:t>
            </a:r>
            <a:r>
              <a:rPr lang="en-US" sz="1600" dirty="0"/>
              <a:t> Reply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rekan-rekan</a:t>
            </a:r>
            <a:r>
              <a:rPr lang="en-US" sz="1600" dirty="0"/>
              <a:t> SSC </a:t>
            </a:r>
            <a:r>
              <a:rPr lang="en-US" sz="1600" dirty="0" err="1"/>
              <a:t>Pertamina</a:t>
            </a:r>
            <a:r>
              <a:rPr lang="en-US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Perihal</a:t>
            </a:r>
            <a:r>
              <a:rPr lang="en-US" sz="1600" dirty="0"/>
              <a:t> Follow up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berkala</a:t>
            </a:r>
            <a:r>
              <a:rPr lang="en-US" sz="1600" dirty="0"/>
              <a:t> di </a:t>
            </a:r>
            <a:r>
              <a:rPr lang="en-US" sz="1600" dirty="0" err="1"/>
              <a:t>aplikasi</a:t>
            </a:r>
            <a:r>
              <a:rPr lang="en-US" sz="1600" dirty="0"/>
              <a:t> myssc.pertamina.com di Menu My Activity -&gt; All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Activity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196C3-2B52-D208-6BA9-818DC10F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3" t="5325" r="41667" b="53363"/>
          <a:stretch/>
        </p:blipFill>
        <p:spPr>
          <a:xfrm>
            <a:off x="838201" y="2494343"/>
            <a:ext cx="4350488" cy="2300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402F24-287C-F895-150A-88FC3381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42" y="2494343"/>
            <a:ext cx="6581553" cy="300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34AB-D9D2-EEA5-781C-093CD9B8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8568-CDFB-B511-9B3A-52880F97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Identifikasi</a:t>
            </a:r>
            <a:r>
              <a:rPr lang="en-US" b="1" dirty="0"/>
              <a:t> Email </a:t>
            </a:r>
            <a:r>
              <a:rPr lang="en-US" b="1" dirty="0" err="1"/>
              <a:t>Phising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307C0-DD81-A72B-4C1E-03CEA1B6849F}"/>
              </a:ext>
            </a:extLst>
          </p:cNvPr>
          <p:cNvSpPr txBox="1">
            <a:spLocks/>
          </p:cNvSpPr>
          <p:nvPr/>
        </p:nvSpPr>
        <p:spPr>
          <a:xfrm>
            <a:off x="838200" y="14598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Beberapa</a:t>
            </a:r>
            <a:r>
              <a:rPr lang="en-US" sz="1600" dirty="0"/>
              <a:t> Tips </a:t>
            </a:r>
            <a:r>
              <a:rPr lang="en-US" sz="1600" dirty="0" err="1"/>
              <a:t>diantaranya</a:t>
            </a:r>
            <a:r>
              <a:rPr lang="en-US" sz="1600" dirty="0"/>
              <a:t> :</a:t>
            </a:r>
          </a:p>
          <a:p>
            <a:pPr>
              <a:buFontTx/>
              <a:buChar char="-"/>
            </a:pP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terinstall</a:t>
            </a:r>
            <a:r>
              <a:rPr lang="en-US" sz="1600" dirty="0"/>
              <a:t> antivirus (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scan </a:t>
            </a:r>
            <a:r>
              <a:rPr lang="en-US" sz="1600" dirty="0" err="1"/>
              <a:t>ulang</a:t>
            </a:r>
            <a:r>
              <a:rPr lang="en-US" sz="1600" dirty="0"/>
              <a:t> pada </a:t>
            </a:r>
            <a:r>
              <a:rPr lang="en-US" sz="1600" dirty="0" err="1"/>
              <a:t>perangkat</a:t>
            </a:r>
            <a:r>
              <a:rPr lang="en-US" sz="1600" dirty="0"/>
              <a:t>)</a:t>
            </a:r>
          </a:p>
          <a:p>
            <a:pPr>
              <a:buFontTx/>
              <a:buChar char="-"/>
            </a:pP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membuka</a:t>
            </a:r>
            <a:r>
              <a:rPr lang="en-US" sz="1600" dirty="0"/>
              <a:t> file attachment pada email </a:t>
            </a:r>
            <a:r>
              <a:rPr lang="en-US" sz="1600" dirty="0" err="1"/>
              <a:t>tersebut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Beberapa</a:t>
            </a:r>
            <a:r>
              <a:rPr lang="en-US" sz="1600" dirty="0"/>
              <a:t> channel </a:t>
            </a:r>
            <a:r>
              <a:rPr lang="en-US" sz="1600" dirty="0" err="1"/>
              <a:t>Pelaporan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     -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Laporan</a:t>
            </a:r>
            <a:r>
              <a:rPr lang="en-US" sz="1600" dirty="0"/>
              <a:t> IT Helpdesk Query di </a:t>
            </a:r>
            <a:r>
              <a:rPr lang="en-US" sz="1600" dirty="0" err="1"/>
              <a:t>layanan</a:t>
            </a:r>
            <a:r>
              <a:rPr lang="en-US" sz="1600" dirty="0"/>
              <a:t> myssc.pertamina.com (</a:t>
            </a:r>
            <a:r>
              <a:rPr lang="en-US" sz="1600" dirty="0" err="1"/>
              <a:t>sebagaimana</a:t>
            </a:r>
            <a:r>
              <a:rPr lang="en-US" sz="1600" dirty="0"/>
              <a:t> </a:t>
            </a:r>
            <a:r>
              <a:rPr lang="en-US" sz="1600" dirty="0" err="1"/>
              <a:t>panduan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) </a:t>
            </a:r>
          </a:p>
          <a:p>
            <a:pPr marL="0" indent="0">
              <a:buNone/>
            </a:pPr>
            <a:r>
              <a:rPr lang="en-US" sz="1600" dirty="0"/>
              <a:t>     - </a:t>
            </a:r>
            <a:r>
              <a:rPr lang="en-US" sz="1600" dirty="0" err="1"/>
              <a:t>Menghubungi</a:t>
            </a:r>
            <a:r>
              <a:rPr lang="en-US" sz="1600" dirty="0"/>
              <a:t> Call Center Servicedesk </a:t>
            </a:r>
            <a:r>
              <a:rPr lang="en-US" sz="1600" dirty="0" err="1"/>
              <a:t>Pertamina</a:t>
            </a:r>
            <a:r>
              <a:rPr lang="en-US" sz="1600" dirty="0"/>
              <a:t> di </a:t>
            </a:r>
            <a:r>
              <a:rPr lang="en-US" sz="1600" dirty="0" err="1"/>
              <a:t>Nomor</a:t>
            </a:r>
            <a:r>
              <a:rPr lang="en-US" sz="1600" dirty="0"/>
              <a:t> : 1-500-234 </a:t>
            </a:r>
            <a:r>
              <a:rPr lang="en-US" sz="1600" dirty="0" err="1"/>
              <a:t>Opsi</a:t>
            </a:r>
            <a:r>
              <a:rPr lang="en-US" sz="1600" dirty="0"/>
              <a:t> 3 (</a:t>
            </a:r>
            <a:r>
              <a:rPr lang="en-US" sz="1600" dirty="0" err="1"/>
              <a:t>Opsi</a:t>
            </a:r>
            <a:r>
              <a:rPr lang="en-US" sz="1600" dirty="0"/>
              <a:t> 3) </a:t>
            </a:r>
          </a:p>
          <a:p>
            <a:pPr marL="0" indent="0">
              <a:buNone/>
            </a:pPr>
            <a:r>
              <a:rPr lang="en-US" sz="1600" dirty="0"/>
              <a:t>     - </a:t>
            </a:r>
            <a:r>
              <a:rPr lang="en-US" sz="1600" dirty="0" err="1"/>
              <a:t>Menghubungi</a:t>
            </a:r>
            <a:r>
              <a:rPr lang="en-US" sz="1600" dirty="0"/>
              <a:t> IT Helpdesk Pelita Air di </a:t>
            </a:r>
            <a:r>
              <a:rPr lang="en-US" sz="1600" dirty="0" err="1"/>
              <a:t>Nomor</a:t>
            </a:r>
            <a:r>
              <a:rPr lang="en-US" sz="1600" dirty="0"/>
              <a:t> : 0811-8887-6335 (</a:t>
            </a:r>
            <a:r>
              <a:rPr lang="en-US" sz="1600" dirty="0" err="1"/>
              <a:t>Whatsapp</a:t>
            </a:r>
            <a:r>
              <a:rPr lang="en-US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21139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321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Office Theme</vt:lpstr>
      <vt:lpstr>Email – Identifikasi Email Phising</vt:lpstr>
      <vt:lpstr>Email – Identifikasi Email Phising</vt:lpstr>
      <vt:lpstr>Email – Identifikasi Email Phising</vt:lpstr>
      <vt:lpstr>Email – Identifikasi Email Phising</vt:lpstr>
      <vt:lpstr>Email – Identifikasi Email Phising</vt:lpstr>
      <vt:lpstr>Email – Identifikasi Email Phising</vt:lpstr>
      <vt:lpstr>Email – Identifikasi Email Phising</vt:lpstr>
      <vt:lpstr>Email – Identifikasi Email Phising</vt:lpstr>
      <vt:lpstr>Email – Identifikasi Email Phising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23</cp:revision>
  <dcterms:created xsi:type="dcterms:W3CDTF">2024-01-10T03:38:53Z</dcterms:created>
  <dcterms:modified xsi:type="dcterms:W3CDTF">2024-08-19T09:56:29Z</dcterms:modified>
</cp:coreProperties>
</file>