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8" r:id="rId3"/>
    <p:sldId id="263" r:id="rId4"/>
    <p:sldId id="258" r:id="rId5"/>
    <p:sldId id="264" r:id="rId6"/>
    <p:sldId id="265" r:id="rId7"/>
    <p:sldId id="266" r:id="rId8"/>
    <p:sldId id="262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929C967F-0573-2722-5C5F-9FB0E21FB5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AC3D69-51AA-10F1-9162-522319E8C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FDFD2E-3832-3105-F98A-B8495186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anose="00000500000000000000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D9D35-AB5D-12D4-B321-FCE7BE55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9247F-DE55-8A8B-967C-867AF64DE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C8621-BEC8-090F-2A9D-0D636A613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14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4556" y="6356350"/>
            <a:ext cx="340066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97533" y="6356350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6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38944A2-64F6-DCB4-95F8-951FB23F2C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FFE133-EE04-2FDC-F1CE-FFA32F467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F39B-0CCD-2BA1-5535-8DF50DC53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A9A61-E845-BB23-F96B-5B9E61AF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85532" y="6485557"/>
            <a:ext cx="340066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828A4-F575-E122-7933-85A6D9AF3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38509" y="6505435"/>
            <a:ext cx="2267109" cy="365125"/>
          </a:xfrm>
        </p:spPr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0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D20396-16DF-1D56-C05D-85154ADEE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448357-1439-A3A1-1306-C248BCF7B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F8B9-A8F0-E98E-A9F7-B8C65B37E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D6A0F5-26E3-1DE5-57B1-C649C06DF4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2DF6A-98C0-6BC7-E7A0-74E2B13D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3B8983-3FA8-508B-60BF-037786B1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0E06F8-6DFE-B5DC-64D0-F63A81F7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E21D-F7BD-348D-DC96-FC62F05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3C3DF9-244F-4E9B-9386-5EF1AAFAC48B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11E9-1041-BB9E-0A9D-CBC5C554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6EED9-83FB-BEB3-4D82-A9AC6A28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56ECF3-08DE-F27B-7C17-FD1A52FC5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A96543-0C72-6B3F-3901-621676BB14D3}"/>
              </a:ext>
            </a:extLst>
          </p:cNvPr>
          <p:cNvSpPr txBox="1"/>
          <p:nvPr userDrawn="1"/>
        </p:nvSpPr>
        <p:spPr>
          <a:xfrm>
            <a:off x="532572" y="2701122"/>
            <a:ext cx="60976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600" b="1" dirty="0">
                <a:solidFill>
                  <a:schemeClr val="bg1"/>
                </a:solidFill>
                <a:latin typeface="Montserra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2578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3175BB-45BC-644A-A1FB-284C0CC09CA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B60B-EB3A-8B6F-A728-18B9B9475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2B68B-DDE7-D379-5962-BE0A1556A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00F15-108B-B1B9-9F37-7689B9E3B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4833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6531D-E89E-2C5D-1EB6-41CC990F4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2033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4A7BE-6B7A-42EE-84A4-881DB7366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32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mk.xxxx@pelita-air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09CA-6BAE-91A4-B1E1-68CD1DBE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-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 / Mitra </a:t>
            </a:r>
            <a:r>
              <a:rPr lang="en-US" sz="1600" dirty="0" err="1"/>
              <a:t>Kerja</a:t>
            </a:r>
            <a:r>
              <a:rPr lang="en-US" sz="1600" dirty="0"/>
              <a:t> / </a:t>
            </a:r>
            <a:r>
              <a:rPr lang="en-US" sz="1600" dirty="0" err="1"/>
              <a:t>pengguna</a:t>
            </a:r>
            <a:r>
              <a:rPr lang="en-US" sz="1600" dirty="0"/>
              <a:t> email </a:t>
            </a:r>
            <a:r>
              <a:rPr lang="en-US" sz="1600" dirty="0" err="1"/>
              <a:t>mengalami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pengiriman</a:t>
            </a:r>
            <a:r>
              <a:rPr lang="en-US" sz="1600" dirty="0"/>
              <a:t> email </a:t>
            </a:r>
            <a:r>
              <a:rPr lang="en-US" sz="1600" dirty="0" err="1"/>
              <a:t>seperti</a:t>
            </a:r>
            <a:r>
              <a:rPr lang="en-US" sz="1600" dirty="0"/>
              <a:t> capture </a:t>
            </a:r>
            <a:r>
              <a:rPr lang="en-US" sz="1600" dirty="0" err="1"/>
              <a:t>berikut</a:t>
            </a:r>
            <a:r>
              <a:rPr lang="en-US" sz="1600" dirty="0"/>
              <a:t> : </a:t>
            </a:r>
          </a:p>
          <a:p>
            <a:pPr marL="0" indent="0" algn="just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C6EA59-00D8-2BD4-C849-871DE63FA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68" y="2002739"/>
            <a:ext cx="6066597" cy="380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9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459864"/>
            <a:ext cx="11353800" cy="46551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600" dirty="0"/>
              <a:t>(Solusi Tingkat 1) : </a:t>
            </a:r>
          </a:p>
          <a:p>
            <a:pPr marL="0" indent="0">
              <a:buNone/>
            </a:pPr>
            <a:r>
              <a:rPr lang="en-US" sz="1600" dirty="0"/>
              <a:t>   -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</a:t>
            </a:r>
            <a:r>
              <a:rPr lang="en-US" sz="1600" dirty="0" err="1"/>
              <a:t>penerima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sesuai</a:t>
            </a:r>
            <a:r>
              <a:rPr lang="en-US" sz="1600" dirty="0"/>
              <a:t> (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kesalahan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pengetikan</a:t>
            </a:r>
            <a:r>
              <a:rPr lang="en-US" sz="1600" dirty="0"/>
              <a:t> email </a:t>
            </a:r>
            <a:r>
              <a:rPr lang="en-US" sz="1600" dirty="0" err="1"/>
              <a:t>tujuan</a:t>
            </a:r>
            <a:r>
              <a:rPr lang="en-US" sz="1600" dirty="0"/>
              <a:t> / typo)</a:t>
            </a:r>
          </a:p>
          <a:p>
            <a:pPr marL="0" indent="0">
              <a:buNone/>
            </a:pPr>
            <a:r>
              <a:rPr lang="en-US" sz="1600" dirty="0"/>
              <a:t>   -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pengirim</a:t>
            </a:r>
            <a:r>
              <a:rPr lang="en-US" sz="1600" dirty="0"/>
              <a:t> email / sender </a:t>
            </a:r>
            <a:r>
              <a:rPr lang="en-US" sz="1600" dirty="0" err="1"/>
              <a:t>menggunakan</a:t>
            </a:r>
            <a:r>
              <a:rPr lang="en-US" sz="1600" dirty="0"/>
              <a:t> @pelita-air.com  (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pekerja</a:t>
            </a:r>
            <a:r>
              <a:rPr lang="en-US" sz="1600" dirty="0"/>
              <a:t>) </a:t>
            </a:r>
            <a:r>
              <a:rPr lang="en-US" sz="1600" dirty="0" err="1"/>
              <a:t>atau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mk.xxxx@pelita-air.com</a:t>
            </a:r>
            <a:r>
              <a:rPr lang="en-US" sz="1600" dirty="0"/>
              <a:t> (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mitra</a:t>
            </a:r>
            <a:r>
              <a:rPr lang="en-US" sz="1600" dirty="0"/>
              <a:t> </a:t>
            </a:r>
            <a:r>
              <a:rPr lang="en-US" sz="1600" dirty="0" err="1"/>
              <a:t>kerja</a:t>
            </a:r>
            <a:r>
              <a:rPr lang="en-US" sz="1600" dirty="0"/>
              <a:t>) (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yang </a:t>
            </a:r>
            <a:r>
              <a:rPr lang="en-US" sz="1600" dirty="0" err="1"/>
              <a:t>disetting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menggunakan</a:t>
            </a:r>
            <a:r>
              <a:rPr lang="en-US" sz="1600" dirty="0"/>
              <a:t> …@pertamina.com / </a:t>
            </a:r>
            <a:r>
              <a:rPr lang="en-US" sz="1600" u="sng" dirty="0"/>
              <a:t>mk.xxxx@pertamina.com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sender)</a:t>
            </a:r>
          </a:p>
          <a:p>
            <a:pPr marL="0" indent="0">
              <a:buNone/>
            </a:pPr>
            <a:r>
              <a:rPr lang="en-US" sz="1600" dirty="0"/>
              <a:t>   -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apakah</a:t>
            </a:r>
            <a:r>
              <a:rPr lang="en-US" sz="1600" dirty="0"/>
              <a:t> </a:t>
            </a:r>
            <a:r>
              <a:rPr lang="en-US" sz="1600" dirty="0" err="1"/>
              <a:t>sudah</a:t>
            </a:r>
            <a:r>
              <a:rPr lang="en-US" sz="1600" dirty="0"/>
              <a:t> </a:t>
            </a:r>
            <a:r>
              <a:rPr lang="en-US" sz="1600" dirty="0" err="1"/>
              <a:t>pernah</a:t>
            </a:r>
            <a:r>
              <a:rPr lang="en-US" sz="1600" dirty="0"/>
              <a:t> </a:t>
            </a:r>
            <a:r>
              <a:rPr lang="en-US" sz="1600" dirty="0" err="1"/>
              <a:t>berkomunikasi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email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, note :</a:t>
            </a:r>
          </a:p>
          <a:p>
            <a:pPr marL="0" indent="0">
              <a:buNone/>
            </a:pPr>
            <a:r>
              <a:rPr lang="en-US" sz="1600" dirty="0"/>
              <a:t>      -  </a:t>
            </a:r>
            <a:r>
              <a:rPr lang="en-US" sz="1600" dirty="0" err="1"/>
              <a:t>Apabila</a:t>
            </a:r>
            <a:r>
              <a:rPr lang="en-US" sz="1600" dirty="0"/>
              <a:t> email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merupakan</a:t>
            </a:r>
            <a:r>
              <a:rPr lang="en-US" sz="1600" dirty="0"/>
              <a:t> email personal / </a:t>
            </a:r>
            <a:r>
              <a:rPr lang="en-US" sz="1600" dirty="0" err="1"/>
              <a:t>perorangan</a:t>
            </a:r>
            <a:r>
              <a:rPr lang="en-US" sz="1600" dirty="0"/>
              <a:t>, </a:t>
            </a:r>
            <a:r>
              <a:rPr lang="en-US" sz="1600" dirty="0" err="1"/>
              <a:t>maka</a:t>
            </a:r>
            <a:r>
              <a:rPr lang="en-US" sz="1600" dirty="0"/>
              <a:t> </a:t>
            </a:r>
            <a:r>
              <a:rPr lang="en-US" sz="1600" dirty="0" err="1"/>
              <a:t>pastikan</a:t>
            </a:r>
            <a:r>
              <a:rPr lang="en-US" sz="1600" dirty="0"/>
              <a:t> person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aktif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</a:t>
            </a:r>
            <a:r>
              <a:rPr lang="en-US" sz="1600" dirty="0" err="1"/>
              <a:t>emailnya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- </a:t>
            </a: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kuota</a:t>
            </a:r>
            <a:r>
              <a:rPr lang="en-US" sz="1600" dirty="0"/>
              <a:t> email </a:t>
            </a:r>
            <a:r>
              <a:rPr lang="en-US" sz="1600" dirty="0" err="1"/>
              <a:t>tujuan</a:t>
            </a:r>
            <a:r>
              <a:rPr lang="en-US" sz="1600" dirty="0"/>
              <a:t>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cukup</a:t>
            </a:r>
            <a:r>
              <a:rPr lang="en-US" sz="1600" dirty="0"/>
              <a:t> / </a:t>
            </a:r>
            <a:r>
              <a:rPr lang="en-US" sz="1600" dirty="0" err="1"/>
              <a:t>masih</a:t>
            </a:r>
            <a:r>
              <a:rPr lang="en-US" sz="1600" dirty="0"/>
              <a:t> </a:t>
            </a:r>
            <a:r>
              <a:rPr lang="en-US" sz="1600" dirty="0" err="1"/>
              <a:t>tersedianya</a:t>
            </a:r>
            <a:r>
              <a:rPr lang="en-US" sz="1600" dirty="0"/>
              <a:t> </a:t>
            </a:r>
            <a:r>
              <a:rPr lang="en-US" sz="1600" dirty="0" err="1"/>
              <a:t>kuota</a:t>
            </a:r>
            <a:r>
              <a:rPr lang="en-US" sz="1600" dirty="0"/>
              <a:t> email </a:t>
            </a:r>
            <a:r>
              <a:rPr lang="en-US" sz="1600" dirty="0" err="1"/>
              <a:t>penerima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- </a:t>
            </a:r>
            <a:r>
              <a:rPr lang="en-US" sz="1600" dirty="0" err="1"/>
              <a:t>Kemungkinan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terjadi</a:t>
            </a:r>
            <a:r>
              <a:rPr lang="en-US" sz="1600" dirty="0"/>
              <a:t> problem di </a:t>
            </a:r>
            <a:r>
              <a:rPr lang="en-US" sz="1600" dirty="0" err="1"/>
              <a:t>sisi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email server </a:t>
            </a:r>
            <a:r>
              <a:rPr lang="en-US" sz="1600" dirty="0" err="1"/>
              <a:t>pertamina</a:t>
            </a:r>
            <a:r>
              <a:rPr lang="en-US" sz="1600" dirty="0"/>
              <a:t> (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rangka</a:t>
            </a:r>
            <a:r>
              <a:rPr lang="en-US" sz="1600" dirty="0"/>
              <a:t> maintenance / </a:t>
            </a:r>
            <a:r>
              <a:rPr lang="en-US" sz="1600" dirty="0" err="1"/>
              <a:t>namun</a:t>
            </a:r>
            <a:r>
              <a:rPr lang="en-US" sz="1600" dirty="0"/>
              <a:t> </a:t>
            </a:r>
            <a:r>
              <a:rPr lang="en-US" sz="1600" dirty="0" err="1"/>
              <a:t>hal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jarang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terjadi</a:t>
            </a:r>
            <a:r>
              <a:rPr lang="en-US" sz="1600" dirty="0"/>
              <a:t>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7605C0-4EF3-6039-1CDB-18C68A86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45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CB8DD-D887-2CB5-588C-ECC9C4C7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(Solusi Tingkat 2) : </a:t>
            </a:r>
          </a:p>
          <a:p>
            <a:pPr marL="0" indent="0">
              <a:buNone/>
            </a:pPr>
            <a:r>
              <a:rPr lang="en-US" sz="1600" dirty="0"/>
              <a:t>- </a:t>
            </a:r>
            <a:r>
              <a:rPr lang="en-US" sz="1600" dirty="0" err="1"/>
              <a:t>Pekerja</a:t>
            </a:r>
            <a:r>
              <a:rPr lang="en-US" sz="1600" dirty="0"/>
              <a:t> </a:t>
            </a:r>
            <a:r>
              <a:rPr lang="en-US" sz="1600" dirty="0" err="1"/>
              <a:t>mengakses</a:t>
            </a:r>
            <a:r>
              <a:rPr lang="en-US" sz="1600" dirty="0"/>
              <a:t> Alamat myssc.pertamina.com</a:t>
            </a:r>
          </a:p>
          <a:p>
            <a:pPr marL="0" indent="0">
              <a:buNone/>
            </a:pPr>
            <a:r>
              <a:rPr lang="en-US" sz="1600" dirty="0"/>
              <a:t>   Login </a:t>
            </a:r>
            <a:r>
              <a:rPr lang="en-US" sz="1600" dirty="0" err="1"/>
              <a:t>menggunakan</a:t>
            </a:r>
            <a:r>
              <a:rPr lang="en-US" sz="1600" dirty="0"/>
              <a:t> </a:t>
            </a:r>
            <a:r>
              <a:rPr lang="en-US" sz="1600" dirty="0" err="1"/>
              <a:t>akun</a:t>
            </a:r>
            <a:r>
              <a:rPr lang="en-US" sz="1600" dirty="0"/>
              <a:t> email : …..@pelita-air.com</a:t>
            </a:r>
          </a:p>
          <a:p>
            <a:pPr marL="0" indent="0">
              <a:buNone/>
            </a:pPr>
            <a:r>
              <a:rPr lang="en-US" sz="1600" dirty="0"/>
              <a:t>   Password : password email </a:t>
            </a:r>
          </a:p>
          <a:p>
            <a:pPr marL="0" indent="0">
              <a:buNone/>
            </a:pP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58073D-17EC-ADEC-5CDA-ED1A4008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704" y="2835123"/>
            <a:ext cx="5281820" cy="301375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6F58DC7-B007-8D87-49CD-C45D999AA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69786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742B58-6CD5-576B-8860-E4CBCA84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383" y="1439330"/>
            <a:ext cx="8522727" cy="39793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152B-B427-E1CF-7B10-24B4BD30F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4"/>
            <a:ext cx="10515600" cy="46551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-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5083A-6E79-4F74-8F84-A86D3B5A63D1}"/>
              </a:ext>
            </a:extLst>
          </p:cNvPr>
          <p:cNvCxnSpPr>
            <a:cxnSpLocks/>
          </p:cNvCxnSpPr>
          <p:nvPr/>
        </p:nvCxnSpPr>
        <p:spPr>
          <a:xfrm flipV="1">
            <a:off x="3845720" y="3590240"/>
            <a:ext cx="5559532" cy="642937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0E319E-A210-57AE-D17A-1EE476F7748A}"/>
              </a:ext>
            </a:extLst>
          </p:cNvPr>
          <p:cNvSpPr txBox="1"/>
          <p:nvPr/>
        </p:nvSpPr>
        <p:spPr>
          <a:xfrm>
            <a:off x="9544050" y="3267075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Incident</a:t>
            </a:r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5E1F589-C975-51E2-FA68-CB8F5772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908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D4F0FFF-CD96-5F74-5924-06A28145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30" y="1690688"/>
            <a:ext cx="6467061" cy="368650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6E25A-D9FC-0A3A-21F5-39C5C59C8F44}"/>
              </a:ext>
            </a:extLst>
          </p:cNvPr>
          <p:cNvCxnSpPr>
            <a:cxnSpLocks/>
          </p:cNvCxnSpPr>
          <p:nvPr/>
        </p:nvCxnSpPr>
        <p:spPr>
          <a:xfrm flipV="1">
            <a:off x="6837044" y="2928025"/>
            <a:ext cx="2002155" cy="36719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C3A91B4-493A-3AA5-F9F8-B38C6BEA5100}"/>
              </a:ext>
            </a:extLst>
          </p:cNvPr>
          <p:cNvSpPr txBox="1"/>
          <p:nvPr/>
        </p:nvSpPr>
        <p:spPr>
          <a:xfrm>
            <a:off x="8755379" y="2654417"/>
            <a:ext cx="2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Pilih</a:t>
            </a:r>
            <a:r>
              <a:rPr lang="en-US" dirty="0"/>
              <a:t> Request Now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0D5CE0-6DA1-8EF4-648A-3FDF0191A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02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06F2DC-879A-C629-4944-C037517CC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86" y="1522812"/>
            <a:ext cx="4612765" cy="465518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17800B-A245-90B0-59A6-8FDEA4FB0273}"/>
              </a:ext>
            </a:extLst>
          </p:cNvPr>
          <p:cNvCxnSpPr>
            <a:cxnSpLocks/>
          </p:cNvCxnSpPr>
          <p:nvPr/>
        </p:nvCxnSpPr>
        <p:spPr>
          <a:xfrm>
            <a:off x="2553371" y="2547773"/>
            <a:ext cx="4723729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6A19B38-1D8A-6AE0-D119-BE894388DE6F}"/>
              </a:ext>
            </a:extLst>
          </p:cNvPr>
          <p:cNvSpPr txBox="1"/>
          <p:nvPr/>
        </p:nvSpPr>
        <p:spPr>
          <a:xfrm>
            <a:off x="7309857" y="2378689"/>
            <a:ext cx="4586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Capture </a:t>
            </a:r>
            <a:r>
              <a:rPr lang="en-US" dirty="0" err="1"/>
              <a:t>Kendala</a:t>
            </a:r>
            <a:r>
              <a:rPr lang="en-US" dirty="0"/>
              <a:t> email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terkirim</a:t>
            </a:r>
            <a:r>
              <a:rPr lang="en-US" dirty="0"/>
              <a:t>,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terbaca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558D69-3B11-1BC7-05E5-6E1086F3A4B8}"/>
              </a:ext>
            </a:extLst>
          </p:cNvPr>
          <p:cNvSpPr/>
          <p:nvPr/>
        </p:nvSpPr>
        <p:spPr>
          <a:xfrm>
            <a:off x="1682786" y="2342464"/>
            <a:ext cx="870585" cy="295961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D524C9F-10E0-38FF-401C-4A150DBF9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1302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B66-F1EB-CA00-38BE-5260AEC9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460F05-2BD3-7CC1-BDFB-9A0C2AA21B20}"/>
              </a:ext>
            </a:extLst>
          </p:cNvPr>
          <p:cNvSpPr txBox="1">
            <a:spLocks/>
          </p:cNvSpPr>
          <p:nvPr/>
        </p:nvSpPr>
        <p:spPr>
          <a:xfrm>
            <a:off x="990600" y="16122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3956B-5CBB-60BE-6BDD-ACE9DD63B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455" y="1390650"/>
            <a:ext cx="5527741" cy="4876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32F64-9805-41A3-0812-6B73CF7F8E5F}"/>
              </a:ext>
            </a:extLst>
          </p:cNvPr>
          <p:cNvSpPr txBox="1"/>
          <p:nvPr/>
        </p:nvSpPr>
        <p:spPr>
          <a:xfrm>
            <a:off x="6843133" y="1268481"/>
            <a:ext cx="458686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Nomo </a:t>
            </a:r>
            <a:r>
              <a:rPr lang="en-US" sz="1600" dirty="0" err="1"/>
              <a:t>Telepon</a:t>
            </a:r>
            <a:r>
              <a:rPr lang="en-US" sz="1600" dirty="0"/>
              <a:t> :</a:t>
            </a:r>
          </a:p>
          <a:p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Requestor (</a:t>
            </a:r>
            <a:r>
              <a:rPr lang="en-US" sz="1600" dirty="0" err="1"/>
              <a:t>Nomor</a:t>
            </a:r>
            <a:r>
              <a:rPr lang="en-US" sz="1600" dirty="0"/>
              <a:t> </a:t>
            </a:r>
            <a:r>
              <a:rPr lang="en-US" sz="1600" dirty="0" err="1"/>
              <a:t>telepon</a:t>
            </a:r>
            <a:r>
              <a:rPr lang="en-US" sz="1600" dirty="0"/>
              <a:t> </a:t>
            </a:r>
            <a:r>
              <a:rPr lang="en-US" sz="1600" dirty="0" err="1"/>
              <a:t>anda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Tipe</a:t>
            </a:r>
            <a:r>
              <a:rPr lang="en-US" sz="1600" dirty="0"/>
              <a:t> </a:t>
            </a:r>
            <a:r>
              <a:rPr lang="en-US" sz="1600" dirty="0" err="1"/>
              <a:t>Layanan</a:t>
            </a:r>
            <a:r>
              <a:rPr lang="en-US" sz="1600" dirty="0"/>
              <a:t> :</a:t>
            </a:r>
          </a:p>
          <a:p>
            <a:r>
              <a:rPr lang="en-US" sz="1600" dirty="0"/>
              <a:t>Non </a:t>
            </a:r>
            <a:r>
              <a:rPr lang="en-US" sz="1600" dirty="0" err="1"/>
              <a:t>Aplikasi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 err="1"/>
              <a:t>Jenis</a:t>
            </a:r>
            <a:r>
              <a:rPr lang="en-US" sz="1600" dirty="0"/>
              <a:t> Incident Non </a:t>
            </a:r>
            <a:r>
              <a:rPr lang="en-US" sz="1600" dirty="0" err="1"/>
              <a:t>Aplikasi</a:t>
            </a:r>
            <a:r>
              <a:rPr lang="en-US" sz="1600" dirty="0"/>
              <a:t> :</a:t>
            </a:r>
          </a:p>
          <a:p>
            <a:r>
              <a:rPr lang="en-US" sz="1600" dirty="0"/>
              <a:t>Email</a:t>
            </a:r>
          </a:p>
          <a:p>
            <a:endParaRPr lang="en-US" sz="1600" dirty="0"/>
          </a:p>
          <a:p>
            <a:r>
              <a:rPr lang="en-US" sz="1600" dirty="0" err="1"/>
              <a:t>Pertanyaan</a:t>
            </a:r>
            <a:r>
              <a:rPr lang="en-US" sz="1600" dirty="0"/>
              <a:t> (</a:t>
            </a:r>
            <a:r>
              <a:rPr lang="en-US" sz="1600" dirty="0" err="1"/>
              <a:t>silahkan</a:t>
            </a:r>
            <a:r>
              <a:rPr lang="en-US" sz="1600" dirty="0"/>
              <a:t> di copy-paste):</a:t>
            </a:r>
          </a:p>
          <a:p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Hormat</a:t>
            </a:r>
            <a:r>
              <a:rPr lang="en-US" sz="1600" dirty="0"/>
              <a:t>,</a:t>
            </a:r>
          </a:p>
          <a:p>
            <a:r>
              <a:rPr lang="en-US" sz="1600" dirty="0"/>
              <a:t>Bersama </a:t>
            </a:r>
            <a:r>
              <a:rPr lang="en-US" sz="1600" dirty="0" err="1"/>
              <a:t>ini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informasinya</a:t>
            </a:r>
            <a:r>
              <a:rPr lang="en-US" sz="1600" dirty="0"/>
              <a:t> </a:t>
            </a:r>
            <a:r>
              <a:rPr lang="en-US" sz="1600" dirty="0" err="1"/>
              <a:t>perihal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email </a:t>
            </a:r>
            <a:r>
              <a:rPr lang="en-US" sz="1600" dirty="0" err="1"/>
              <a:t>terlampir</a:t>
            </a:r>
            <a:r>
              <a:rPr lang="en-US" sz="1600" dirty="0"/>
              <a:t>.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mohon</a:t>
            </a:r>
            <a:r>
              <a:rPr lang="en-US" sz="1600" dirty="0"/>
              <a:t> </a:t>
            </a:r>
            <a:r>
              <a:rPr lang="en-US" sz="1600" dirty="0" err="1"/>
              <a:t>bantuannya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di whitelist email </a:t>
            </a:r>
            <a:r>
              <a:rPr lang="en-US" sz="1600" dirty="0" err="1"/>
              <a:t>tersebut</a:t>
            </a:r>
            <a:r>
              <a:rPr lang="en-US" sz="1600" dirty="0"/>
              <a:t> </a:t>
            </a:r>
            <a:r>
              <a:rPr lang="en-US" sz="1600" dirty="0" err="1"/>
              <a:t>apabila</a:t>
            </a:r>
            <a:r>
              <a:rPr lang="en-US" sz="1600" dirty="0"/>
              <a:t> </a:t>
            </a:r>
            <a:r>
              <a:rPr lang="en-US" sz="1600" dirty="0" err="1"/>
              <a:t>terdapat</a:t>
            </a:r>
            <a:r>
              <a:rPr lang="en-US" sz="1600" dirty="0"/>
              <a:t> </a:t>
            </a:r>
            <a:r>
              <a:rPr lang="en-US" sz="1600" dirty="0" err="1"/>
              <a:t>kendala</a:t>
            </a:r>
            <a:r>
              <a:rPr lang="en-US" sz="1600" dirty="0"/>
              <a:t> </a:t>
            </a:r>
            <a:r>
              <a:rPr lang="en-US" sz="1600" dirty="0" err="1"/>
              <a:t>terblock</a:t>
            </a:r>
            <a:r>
              <a:rPr lang="en-US" sz="1600" dirty="0"/>
              <a:t> di </a:t>
            </a:r>
            <a:r>
              <a:rPr lang="en-US" sz="1600" dirty="0" err="1"/>
              <a:t>sisi</a:t>
            </a:r>
            <a:r>
              <a:rPr lang="en-US" sz="1600" dirty="0"/>
              <a:t> mail firewall (agar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berkomunikasi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email </a:t>
            </a:r>
            <a:r>
              <a:rPr lang="en-US" sz="1600" dirty="0" err="1"/>
              <a:t>tersebut</a:t>
            </a:r>
            <a:r>
              <a:rPr lang="en-US" sz="1600" dirty="0"/>
              <a:t>). </a:t>
            </a:r>
          </a:p>
          <a:p>
            <a:r>
              <a:rPr lang="en-US" sz="1600" dirty="0"/>
              <a:t>Email </a:t>
            </a:r>
            <a:r>
              <a:rPr lang="en-US" sz="1600" dirty="0" err="1"/>
              <a:t>tujuan</a:t>
            </a:r>
            <a:r>
              <a:rPr lang="en-US" sz="1600" dirty="0"/>
              <a:t> : .….@.... (</a:t>
            </a:r>
            <a:r>
              <a:rPr lang="en-US" sz="1600" dirty="0" err="1"/>
              <a:t>informasi</a:t>
            </a:r>
            <a:r>
              <a:rPr lang="en-US" sz="1600" dirty="0"/>
              <a:t> email </a:t>
            </a:r>
            <a:r>
              <a:rPr lang="en-US" sz="1600" dirty="0" err="1"/>
              <a:t>tujuan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Demikian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disampaikan</a:t>
            </a:r>
            <a:r>
              <a:rPr lang="en-US" sz="1600" dirty="0"/>
              <a:t>, </a:t>
            </a:r>
            <a:r>
              <a:rPr lang="en-US" sz="1600" dirty="0" err="1"/>
              <a:t>terimakasih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567F75-48BE-FAAE-7489-1D667FF7126A}"/>
              </a:ext>
            </a:extLst>
          </p:cNvPr>
          <p:cNvSpPr/>
          <p:nvPr/>
        </p:nvSpPr>
        <p:spPr>
          <a:xfrm>
            <a:off x="5660707" y="5467350"/>
            <a:ext cx="1099489" cy="447675"/>
          </a:xfrm>
          <a:prstGeom prst="ellipse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62FCC49-2A94-6404-0EBC-C4A03F0679D2}"/>
              </a:ext>
            </a:extLst>
          </p:cNvPr>
          <p:cNvCxnSpPr>
            <a:cxnSpLocks/>
          </p:cNvCxnSpPr>
          <p:nvPr/>
        </p:nvCxnSpPr>
        <p:spPr>
          <a:xfrm>
            <a:off x="6186391" y="5945624"/>
            <a:ext cx="0" cy="30602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572AF2E-9349-D637-FDA2-6CB92049D89D}"/>
              </a:ext>
            </a:extLst>
          </p:cNvPr>
          <p:cNvSpPr txBox="1"/>
          <p:nvPr/>
        </p:nvSpPr>
        <p:spPr>
          <a:xfrm>
            <a:off x="3675882" y="6281657"/>
            <a:ext cx="546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Complete Request </a:t>
            </a:r>
            <a:r>
              <a:rPr lang="en-US" dirty="0" err="1"/>
              <a:t>lalu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Done</a:t>
            </a:r>
            <a:endParaRPr lang="en-ID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C34C02D-4835-BD16-B646-41FD2889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888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Selanjutnya</a:t>
            </a:r>
            <a:r>
              <a:rPr lang="en-US" sz="1600" dirty="0"/>
              <a:t> </a:t>
            </a:r>
            <a:r>
              <a:rPr lang="en-US" sz="1600" dirty="0" err="1"/>
              <a:t>menunggu</a:t>
            </a:r>
            <a:r>
              <a:rPr lang="en-US" sz="1600" dirty="0"/>
              <a:t> Reply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rekan-rekan</a:t>
            </a:r>
            <a:r>
              <a:rPr lang="en-US" sz="1600" dirty="0"/>
              <a:t> SSC </a:t>
            </a:r>
            <a:r>
              <a:rPr lang="en-US" sz="1600" dirty="0" err="1"/>
              <a:t>Pertamina</a:t>
            </a:r>
            <a:r>
              <a:rPr lang="en-US" sz="1600" dirty="0"/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  <a:r>
              <a:rPr lang="en-US" sz="1600" dirty="0" err="1"/>
              <a:t>Perihal</a:t>
            </a:r>
            <a:r>
              <a:rPr lang="en-US" sz="1600" dirty="0"/>
              <a:t> Follow up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dilakukan</a:t>
            </a:r>
            <a:r>
              <a:rPr lang="en-US" sz="1600" dirty="0"/>
              <a:t> </a:t>
            </a:r>
            <a:r>
              <a:rPr lang="en-US" sz="1600" dirty="0" err="1"/>
              <a:t>pengecekan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</a:t>
            </a:r>
            <a:r>
              <a:rPr lang="en-US" sz="1600" dirty="0" err="1"/>
              <a:t>berkala</a:t>
            </a:r>
            <a:r>
              <a:rPr lang="en-US" sz="1600" dirty="0"/>
              <a:t> di </a:t>
            </a:r>
            <a:r>
              <a:rPr lang="en-US" sz="1600" dirty="0" err="1"/>
              <a:t>aplikasi</a:t>
            </a:r>
            <a:r>
              <a:rPr lang="en-US" sz="1600" dirty="0"/>
              <a:t> myssc.pertamina.com di Menu My Activity -&gt; All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Activity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D196C3-2B52-D208-6BA9-818DC10FEC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3" t="5325" r="41667" b="53363"/>
          <a:stretch/>
        </p:blipFill>
        <p:spPr>
          <a:xfrm>
            <a:off x="838201" y="2494343"/>
            <a:ext cx="4350488" cy="23009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402F24-287C-F895-150A-88FC33813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442" y="2494343"/>
            <a:ext cx="6581553" cy="300616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C21B8D5-5A64-FCFC-C80B-E8962324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03649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E34AB-D9D2-EEA5-781C-093CD9B8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F6307C0-DD81-A72B-4C1E-03CEA1B6849F}"/>
              </a:ext>
            </a:extLst>
          </p:cNvPr>
          <p:cNvSpPr txBox="1">
            <a:spLocks/>
          </p:cNvSpPr>
          <p:nvPr/>
        </p:nvSpPr>
        <p:spPr>
          <a:xfrm>
            <a:off x="838200" y="1459864"/>
            <a:ext cx="10515600" cy="4655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Beberapa</a:t>
            </a:r>
            <a:r>
              <a:rPr lang="en-US" sz="1600" dirty="0"/>
              <a:t> Tips </a:t>
            </a:r>
            <a:r>
              <a:rPr lang="en-US" sz="1600" dirty="0" err="1"/>
              <a:t>diantaranya</a:t>
            </a:r>
            <a:r>
              <a:rPr lang="en-US" sz="1600" dirty="0"/>
              <a:t> :</a:t>
            </a:r>
          </a:p>
          <a:p>
            <a:pPr>
              <a:buFontTx/>
              <a:buChar char="-"/>
            </a:pPr>
            <a:r>
              <a:rPr lang="en-US" sz="1600" dirty="0" err="1"/>
              <a:t>Pastikan</a:t>
            </a:r>
            <a:r>
              <a:rPr lang="en-US" sz="1600" dirty="0"/>
              <a:t> </a:t>
            </a:r>
            <a:r>
              <a:rPr lang="en-US" sz="1600" dirty="0" err="1"/>
              <a:t>alamat</a:t>
            </a:r>
            <a:r>
              <a:rPr lang="en-US" sz="1600" dirty="0"/>
              <a:t> email yang </a:t>
            </a:r>
            <a:r>
              <a:rPr lang="en-US" sz="1600" dirty="0" err="1"/>
              <a:t>dituju</a:t>
            </a:r>
            <a:r>
              <a:rPr lang="en-US" sz="1600" dirty="0"/>
              <a:t>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termasuk</a:t>
            </a:r>
            <a:r>
              <a:rPr lang="en-US" sz="1600" dirty="0"/>
              <a:t> </a:t>
            </a:r>
            <a:r>
              <a:rPr lang="en-US" sz="1600" dirty="0" err="1"/>
              <a:t>kedalam</a:t>
            </a:r>
            <a:r>
              <a:rPr lang="en-US" sz="1600" dirty="0"/>
              <a:t> daftar </a:t>
            </a:r>
            <a:r>
              <a:rPr lang="en-US" sz="1600" dirty="0" err="1"/>
              <a:t>catatan</a:t>
            </a:r>
            <a:r>
              <a:rPr lang="en-US" sz="1600" dirty="0"/>
              <a:t> email yang </a:t>
            </a:r>
            <a:r>
              <a:rPr lang="en-US" sz="1600" dirty="0" err="1"/>
              <a:t>dianggap</a:t>
            </a:r>
            <a:r>
              <a:rPr lang="en-US" sz="1600" dirty="0"/>
              <a:t> </a:t>
            </a:r>
            <a:r>
              <a:rPr lang="en-US" sz="1600" dirty="0" err="1"/>
              <a:t>berpotensi</a:t>
            </a:r>
            <a:r>
              <a:rPr lang="en-US" sz="1600" dirty="0"/>
              <a:t> spam / </a:t>
            </a:r>
            <a:r>
              <a:rPr lang="en-US" sz="1600" dirty="0" err="1"/>
              <a:t>bersih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/>
              <a:t>spam ( / junk mail)</a:t>
            </a:r>
            <a:endParaRPr lang="en-US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B89141C-149E-8E91-1C86-983C8F743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Email – </a:t>
            </a:r>
            <a:r>
              <a:rPr lang="en-US" b="1" dirty="0" err="1"/>
              <a:t>Kendala</a:t>
            </a:r>
            <a:r>
              <a:rPr lang="en-US" b="1" dirty="0"/>
              <a:t> - Email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terkirim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139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432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Office Theme</vt:lpstr>
      <vt:lpstr>Email – Kendala - Email tidak terkirim</vt:lpstr>
      <vt:lpstr>Email – Kendala - Email tidak terkirim</vt:lpstr>
      <vt:lpstr>Email – Kendala - Email tidak terkirim</vt:lpstr>
      <vt:lpstr>Email – Kendala - Email tidak terkirim</vt:lpstr>
      <vt:lpstr>Email – Kendala - Email tidak terkirim</vt:lpstr>
      <vt:lpstr>Email – Kendala - Email tidak terkirim</vt:lpstr>
      <vt:lpstr>Email – Kendala - Email tidak terkirim</vt:lpstr>
      <vt:lpstr>Email – Kendala - Email tidak terkirim</vt:lpstr>
      <vt:lpstr>Email – Kendala - Email tidak terkirim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Annisa Kameila</dc:creator>
  <cp:lastModifiedBy>Ramdani Eka Putra</cp:lastModifiedBy>
  <cp:revision>42</cp:revision>
  <dcterms:created xsi:type="dcterms:W3CDTF">2024-01-10T03:38:53Z</dcterms:created>
  <dcterms:modified xsi:type="dcterms:W3CDTF">2024-06-19T07:44:20Z</dcterms:modified>
</cp:coreProperties>
</file>