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Email – </a:t>
            </a:r>
            <a:r>
              <a:rPr lang="en-US" b="1" dirty="0" err="1"/>
              <a:t>Pengajuan</a:t>
            </a:r>
            <a:r>
              <a:rPr lang="en-US" b="1" dirty="0"/>
              <a:t> </a:t>
            </a:r>
            <a:r>
              <a:rPr lang="en-US" b="1" dirty="0" err="1"/>
              <a:t>Pembuatan</a:t>
            </a:r>
            <a:r>
              <a:rPr lang="en-US" b="1" dirty="0"/>
              <a:t> Akun Email – Non Personal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690688"/>
            <a:ext cx="11915775" cy="472916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600" dirty="0" err="1"/>
              <a:t>Perihal</a:t>
            </a:r>
            <a:r>
              <a:rPr lang="en-US" sz="1600" dirty="0"/>
              <a:t> </a:t>
            </a:r>
            <a:r>
              <a:rPr lang="en-US" sz="1600" dirty="0" err="1"/>
              <a:t>permintaan</a:t>
            </a:r>
            <a:r>
              <a:rPr lang="en-US" sz="1600" dirty="0"/>
              <a:t> </a:t>
            </a:r>
            <a:r>
              <a:rPr lang="en-US" sz="1600" dirty="0" err="1"/>
              <a:t>Perangkat</a:t>
            </a:r>
            <a:r>
              <a:rPr lang="en-US" sz="1600" dirty="0"/>
              <a:t> IT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disampaikan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Memorandum (via </a:t>
            </a:r>
            <a:r>
              <a:rPr lang="en-US" sz="1600" dirty="0" err="1"/>
              <a:t>aplikasi</a:t>
            </a:r>
            <a:r>
              <a:rPr lang="en-US" sz="1600" dirty="0"/>
              <a:t> ecorr.pelita-air.com)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ketentuan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n-US" sz="1600" dirty="0"/>
              <a:t>      Memo </a:t>
            </a:r>
            <a:r>
              <a:rPr lang="en-US" sz="1600" dirty="0" err="1"/>
              <a:t>Kepada</a:t>
            </a:r>
            <a:r>
              <a:rPr lang="en-US" sz="1600" dirty="0"/>
              <a:t>	:  Information Technology Manager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Perihal</a:t>
            </a:r>
            <a:r>
              <a:rPr lang="en-US" sz="1600" dirty="0"/>
              <a:t>		:  </a:t>
            </a:r>
            <a:r>
              <a:rPr lang="en-US" sz="1600" dirty="0" err="1"/>
              <a:t>Permintaan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Akun Email</a:t>
            </a:r>
          </a:p>
          <a:p>
            <a:pPr marL="0" indent="0">
              <a:buNone/>
            </a:pPr>
            <a:r>
              <a:rPr lang="en-US" sz="1600" dirty="0"/>
              <a:t>      Isi Memo                 :  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Disampaikan</a:t>
            </a:r>
            <a:r>
              <a:rPr lang="en-US" sz="1600" dirty="0"/>
              <a:t> </a:t>
            </a:r>
            <a:r>
              <a:rPr lang="en-US" sz="1600" dirty="0" err="1"/>
              <a:t>kebutuhannya</a:t>
            </a:r>
            <a:r>
              <a:rPr lang="en-US" sz="1600" dirty="0"/>
              <a:t> </a:t>
            </a:r>
            <a:r>
              <a:rPr lang="en-US" sz="1600" dirty="0" err="1"/>
              <a:t>misal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generic email ….@pelita-air.com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mailing list ….@pelita-air.com. 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mailing list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diinfokan</a:t>
            </a:r>
            <a:r>
              <a:rPr lang="en-US" sz="1600" dirty="0"/>
              <a:t> daftar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r>
              <a:rPr lang="en-US" sz="1600" dirty="0"/>
              <a:t> email / masing-masing </a:t>
            </a:r>
            <a:r>
              <a:rPr lang="en-US" sz="1600" dirty="0" err="1"/>
              <a:t>anggota</a:t>
            </a:r>
            <a:r>
              <a:rPr lang="en-US" sz="1600" dirty="0"/>
              <a:t> mailing list </a:t>
            </a:r>
            <a:r>
              <a:rPr lang="en-US" sz="1600" dirty="0" err="1"/>
              <a:t>tersebut</a:t>
            </a:r>
            <a:r>
              <a:rPr lang="en-US" sz="1600" dirty="0"/>
              <a:t> (</a:t>
            </a:r>
            <a:r>
              <a:rPr lang="en-US" sz="1600" dirty="0" err="1"/>
              <a:t>disertakan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justifikasi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permintaan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Note : </a:t>
            </a:r>
          </a:p>
          <a:p>
            <a:pPr marL="0" indent="0">
              <a:buNone/>
            </a:pPr>
            <a:r>
              <a:rPr lang="en-US" sz="1600" dirty="0"/>
              <a:t>-  Mailing list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mengirim</a:t>
            </a:r>
            <a:r>
              <a:rPr lang="en-US" sz="1600" dirty="0"/>
              <a:t> email,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menerima</a:t>
            </a:r>
            <a:r>
              <a:rPr lang="en-US" sz="1600" dirty="0"/>
              <a:t> email dan </a:t>
            </a:r>
            <a:r>
              <a:rPr lang="en-US" sz="1600" dirty="0" err="1"/>
              <a:t>diteruskan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Member email</a:t>
            </a:r>
          </a:p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IT Pelita Air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mengajukan</a:t>
            </a:r>
            <a:r>
              <a:rPr lang="en-US" sz="1600" dirty="0"/>
              <a:t> </a:t>
            </a:r>
            <a:r>
              <a:rPr lang="en-US" sz="1600" dirty="0" err="1"/>
              <a:t>permintaan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myssc.pertamina.com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melampirkan</a:t>
            </a:r>
            <a:r>
              <a:rPr lang="en-US" sz="1600" dirty="0"/>
              <a:t> memo </a:t>
            </a:r>
            <a:r>
              <a:rPr lang="en-US" sz="1600" dirty="0" err="1"/>
              <a:t>dari</a:t>
            </a:r>
            <a:r>
              <a:rPr lang="en-US" sz="1600" dirty="0"/>
              <a:t> user  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tersebut</a:t>
            </a:r>
            <a:r>
              <a:rPr lang="en-US" sz="1600" dirty="0"/>
              <a:t> dan </a:t>
            </a:r>
            <a:r>
              <a:rPr lang="en-US" sz="1600" dirty="0" err="1"/>
              <a:t>tim</a:t>
            </a:r>
            <a:r>
              <a:rPr lang="en-US" sz="1600" dirty="0"/>
              <a:t> SSC </a:t>
            </a:r>
            <a:r>
              <a:rPr lang="en-US" sz="1600" dirty="0" err="1"/>
              <a:t>Pertamina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verifikasi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lanjut</a:t>
            </a:r>
            <a:r>
              <a:rPr lang="en-US" sz="1600" dirty="0"/>
              <a:t>.</a:t>
            </a:r>
          </a:p>
          <a:p>
            <a:pPr>
              <a:buFontTx/>
              <a:buChar char="-"/>
            </a:pP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 email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berhasil</a:t>
            </a:r>
            <a:r>
              <a:rPr lang="en-US" sz="1600" dirty="0"/>
              <a:t> </a:t>
            </a:r>
            <a:r>
              <a:rPr lang="en-US" sz="1600" dirty="0" err="1"/>
              <a:t>dicreate</a:t>
            </a:r>
            <a:r>
              <a:rPr lang="en-US" sz="1600" dirty="0"/>
              <a:t> / </a:t>
            </a:r>
            <a:r>
              <a:rPr lang="en-US" sz="1600" dirty="0" err="1"/>
              <a:t>dibuat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IT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menginformasikan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user yang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600" dirty="0" err="1"/>
              <a:t>melakukan</a:t>
            </a:r>
            <a:r>
              <a:rPr lang="en-US" sz="1600" dirty="0"/>
              <a:t> request (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berupa</a:t>
            </a:r>
            <a:r>
              <a:rPr lang="en-US" sz="1600" dirty="0"/>
              <a:t> Memorandum / email / chat)</a:t>
            </a:r>
          </a:p>
        </p:txBody>
      </p:sp>
    </p:spTree>
    <p:extLst>
      <p:ext uri="{BB962C8B-B14F-4D97-AF65-F5344CB8AC3E}">
        <p14:creationId xmlns:p14="http://schemas.microsoft.com/office/powerpoint/2010/main" val="139991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Email – Pengajuan Pembuatan Akun Email – Non Personal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18</cp:revision>
  <dcterms:created xsi:type="dcterms:W3CDTF">2024-01-10T03:38:53Z</dcterms:created>
  <dcterms:modified xsi:type="dcterms:W3CDTF">2024-09-04T02:44:37Z</dcterms:modified>
</cp:coreProperties>
</file>