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Email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Penambahan</a:t>
            </a:r>
            <a:r>
              <a:rPr lang="en-US" sz="3500" b="1" dirty="0"/>
              <a:t> </a:t>
            </a:r>
            <a:r>
              <a:rPr lang="en-US" sz="3500" b="1" dirty="0" err="1"/>
              <a:t>Kuota</a:t>
            </a:r>
            <a:r>
              <a:rPr lang="en-US" sz="3500" b="1" dirty="0"/>
              <a:t> Email (Mitra </a:t>
            </a:r>
            <a:r>
              <a:rPr lang="en-US" sz="3500" b="1" dirty="0" err="1"/>
              <a:t>Kerja</a:t>
            </a:r>
            <a:r>
              <a:rPr lang="en-US" sz="35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Mitra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mk…..@pelita-air.com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8073D-17EC-ADEC-5CDA-ED1A400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867" y="2548254"/>
            <a:ext cx="6217683" cy="35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7232-9805-3E46-DF7E-5B428F766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500"/>
          <a:stretch/>
        </p:blipFill>
        <p:spPr>
          <a:xfrm>
            <a:off x="685800" y="1574850"/>
            <a:ext cx="8267700" cy="442521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C92F37F-B686-05DA-3B39-8012E9EE7EEF}"/>
              </a:ext>
            </a:extLst>
          </p:cNvPr>
          <p:cNvSpPr/>
          <p:nvPr/>
        </p:nvSpPr>
        <p:spPr>
          <a:xfrm>
            <a:off x="7625715" y="4257675"/>
            <a:ext cx="1381125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stCxn id="9" idx="7"/>
          </p:cNvCxnSpPr>
          <p:nvPr/>
        </p:nvCxnSpPr>
        <p:spPr>
          <a:xfrm flipV="1">
            <a:off x="8804579" y="3429000"/>
            <a:ext cx="658508" cy="8970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667149-9ECB-D735-EEFD-7693C451CF20}"/>
              </a:ext>
            </a:extLst>
          </p:cNvPr>
          <p:cNvSpPr txBox="1"/>
          <p:nvPr/>
        </p:nvSpPr>
        <p:spPr>
          <a:xfrm>
            <a:off x="9384651" y="3059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Show all 38 items</a:t>
            </a:r>
            <a:endParaRPr lang="en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651CC3C-7EFC-7DED-28AF-DCDFF6EE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Email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Penambahan</a:t>
            </a:r>
            <a:r>
              <a:rPr lang="en-US" sz="3500" b="1" dirty="0"/>
              <a:t> </a:t>
            </a:r>
            <a:r>
              <a:rPr lang="en-US" sz="3500" b="1" dirty="0" err="1"/>
              <a:t>Kuota</a:t>
            </a:r>
            <a:r>
              <a:rPr lang="en-US" sz="3500" b="1" dirty="0"/>
              <a:t> Email (Mitra </a:t>
            </a:r>
            <a:r>
              <a:rPr lang="en-US" sz="3500" b="1" dirty="0" err="1"/>
              <a:t>Kerja</a:t>
            </a:r>
            <a:r>
              <a:rPr lang="en-US" sz="3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2E5-DBE1-A076-05C4-52BF3241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85B34-1215-05BD-30E7-6FE442567F42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1A560-AD5A-495B-CA7F-195E8EE2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459864"/>
            <a:ext cx="7239000" cy="45105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F03DD38-C76C-C34D-F887-B67DB5712964}"/>
              </a:ext>
            </a:extLst>
          </p:cNvPr>
          <p:cNvSpPr/>
          <p:nvPr/>
        </p:nvSpPr>
        <p:spPr>
          <a:xfrm>
            <a:off x="4472940" y="4779011"/>
            <a:ext cx="1946910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EE422-679D-103C-FCF8-F073B61D0D10}"/>
              </a:ext>
            </a:extLst>
          </p:cNvPr>
          <p:cNvCxnSpPr>
            <a:cxnSpLocks/>
          </p:cNvCxnSpPr>
          <p:nvPr/>
        </p:nvCxnSpPr>
        <p:spPr>
          <a:xfrm flipV="1">
            <a:off x="6248400" y="4133850"/>
            <a:ext cx="2168221" cy="7351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025-6BF8-26BE-F698-560B54C13A22}"/>
              </a:ext>
            </a:extLst>
          </p:cNvPr>
          <p:cNvSpPr txBox="1"/>
          <p:nvPr/>
        </p:nvSpPr>
        <p:spPr>
          <a:xfrm>
            <a:off x="8508351" y="3755191"/>
            <a:ext cx="33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Email &amp; Collaboration Tools</a:t>
            </a:r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43E0B74-DEAA-CCA3-DE07-B84262D2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Email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Penambahan</a:t>
            </a:r>
            <a:r>
              <a:rPr lang="en-US" sz="3500" b="1" dirty="0"/>
              <a:t> </a:t>
            </a:r>
            <a:r>
              <a:rPr lang="en-US" sz="3500" b="1" dirty="0" err="1"/>
              <a:t>Kuota</a:t>
            </a:r>
            <a:r>
              <a:rPr lang="en-US" sz="3500" b="1" dirty="0"/>
              <a:t> Email (Mitra </a:t>
            </a:r>
            <a:r>
              <a:rPr lang="en-US" sz="3500" b="1" dirty="0" err="1"/>
              <a:t>Kerja</a:t>
            </a:r>
            <a:r>
              <a:rPr lang="en-US" sz="3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331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1E87-D7C8-F0D1-4949-66982F02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748E2-7095-9742-310A-4B190AF62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AD40C0-AF45-8F41-719E-DA5E66D5EAC1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502C5E-8920-3B0C-5A67-0689DB7E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50339"/>
            <a:ext cx="7104506" cy="457073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190AEEE-D4FD-A34B-9EB2-E1E2BDDC3B75}"/>
              </a:ext>
            </a:extLst>
          </p:cNvPr>
          <p:cNvSpPr/>
          <p:nvPr/>
        </p:nvSpPr>
        <p:spPr>
          <a:xfrm>
            <a:off x="6028154" y="4026669"/>
            <a:ext cx="746078" cy="233409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E5A02F-19FD-E2D0-0ADC-0F9253489EA0}"/>
              </a:ext>
            </a:extLst>
          </p:cNvPr>
          <p:cNvCxnSpPr>
            <a:cxnSpLocks/>
          </p:cNvCxnSpPr>
          <p:nvPr/>
        </p:nvCxnSpPr>
        <p:spPr>
          <a:xfrm flipV="1">
            <a:off x="6553476" y="2166730"/>
            <a:ext cx="1527037" cy="189266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0A7A25-9649-7B74-86A7-37489F91E644}"/>
              </a:ext>
            </a:extLst>
          </p:cNvPr>
          <p:cNvSpPr txBox="1"/>
          <p:nvPr/>
        </p:nvSpPr>
        <p:spPr>
          <a:xfrm>
            <a:off x="8029104" y="1958898"/>
            <a:ext cx="38374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 For : </a:t>
            </a:r>
          </a:p>
          <a:p>
            <a:r>
              <a:rPr lang="en-US" sz="1600" dirty="0"/>
              <a:t>1. </a:t>
            </a:r>
            <a:r>
              <a:rPr lang="en-US" sz="1600" dirty="0" err="1"/>
              <a:t>klik</a:t>
            </a:r>
            <a:r>
              <a:rPr lang="en-US" sz="1600" dirty="0"/>
              <a:t> Change</a:t>
            </a:r>
          </a:p>
          <a:p>
            <a:r>
              <a:rPr lang="en-US" sz="1600" dirty="0"/>
              <a:t>2. Search </a:t>
            </a:r>
            <a:r>
              <a:rPr lang="en-US" sz="1600" dirty="0" err="1"/>
              <a:t>nama</a:t>
            </a:r>
            <a:r>
              <a:rPr lang="en-US" sz="1600" dirty="0"/>
              <a:t> account </a:t>
            </a:r>
            <a:r>
              <a:rPr lang="en-US" sz="1600" dirty="0" err="1"/>
              <a:t>atasan</a:t>
            </a:r>
            <a:r>
              <a:rPr lang="en-US" sz="1600" dirty="0"/>
              <a:t> 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anda</a:t>
            </a:r>
            <a:r>
              <a:rPr lang="en-US" sz="1600" dirty="0"/>
              <a:t> (</a:t>
            </a:r>
            <a:r>
              <a:rPr lang="en-US" sz="1600" dirty="0" err="1"/>
              <a:t>Pekerja</a:t>
            </a:r>
            <a:r>
              <a:rPr lang="en-US" sz="1600" dirty="0"/>
              <a:t> Pelita Air Service)</a:t>
            </a:r>
          </a:p>
          <a:p>
            <a:r>
              <a:rPr lang="en-US" sz="1600" dirty="0"/>
              <a:t>   </a:t>
            </a:r>
          </a:p>
          <a:p>
            <a:r>
              <a:rPr lang="en-US" sz="1600" dirty="0" err="1"/>
              <a:t>Misal</a:t>
            </a:r>
            <a:r>
              <a:rPr lang="en-US" sz="1600" dirty="0"/>
              <a:t> :</a:t>
            </a:r>
          </a:p>
          <a:p>
            <a:r>
              <a:rPr lang="en-US" sz="1600" dirty="0"/>
              <a:t>Email </a:t>
            </a:r>
            <a:r>
              <a:rPr lang="en-US" sz="1600" dirty="0" err="1"/>
              <a:t>atasan</a:t>
            </a:r>
            <a:r>
              <a:rPr lang="en-US" sz="1600" dirty="0"/>
              <a:t> : budi.utomo@pelita-air.com</a:t>
            </a:r>
          </a:p>
          <a:p>
            <a:r>
              <a:rPr lang="en-ID" sz="1600" dirty="0" err="1"/>
              <a:t>Maka</a:t>
            </a:r>
            <a:r>
              <a:rPr lang="en-ID" sz="1600" dirty="0"/>
              <a:t> </a:t>
            </a:r>
            <a:r>
              <a:rPr lang="en-ID" sz="1600" dirty="0" err="1"/>
              <a:t>nama</a:t>
            </a:r>
            <a:r>
              <a:rPr lang="en-ID" sz="1600" dirty="0"/>
              <a:t> account </a:t>
            </a:r>
            <a:r>
              <a:rPr lang="en-ID" sz="1600" dirty="0" err="1"/>
              <a:t>atasan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:</a:t>
            </a:r>
          </a:p>
          <a:p>
            <a:r>
              <a:rPr lang="en-ID" sz="1600" b="1" dirty="0" err="1"/>
              <a:t>budi.utomo</a:t>
            </a:r>
            <a:endParaRPr lang="en-ID" sz="1600" b="1" dirty="0"/>
          </a:p>
          <a:p>
            <a:endParaRPr lang="en-ID" sz="1600" b="1" dirty="0"/>
          </a:p>
          <a:p>
            <a:endParaRPr lang="en-ID" sz="1600" b="1" dirty="0"/>
          </a:p>
          <a:p>
            <a:endParaRPr lang="en-ID" sz="1600" b="1" dirty="0"/>
          </a:p>
          <a:p>
            <a:endParaRPr lang="en-ID" sz="1600" b="1" dirty="0"/>
          </a:p>
          <a:p>
            <a:endParaRPr lang="en-ID" sz="1600" b="1" dirty="0"/>
          </a:p>
          <a:p>
            <a:r>
              <a:rPr lang="en-ID" sz="1600" dirty="0" err="1"/>
              <a:t>Kemudian</a:t>
            </a:r>
            <a:r>
              <a:rPr lang="en-ID" sz="1600" dirty="0"/>
              <a:t> </a:t>
            </a:r>
            <a:r>
              <a:rPr lang="en-ID" sz="1600" dirty="0" err="1"/>
              <a:t>Pilih</a:t>
            </a:r>
            <a:r>
              <a:rPr lang="en-ID" sz="1600" dirty="0"/>
              <a:t>, </a:t>
            </a:r>
            <a:r>
              <a:rPr lang="en-ID" sz="1600" dirty="0" err="1"/>
              <a:t>lalu</a:t>
            </a:r>
            <a:r>
              <a:rPr lang="en-ID" sz="1600" dirty="0"/>
              <a:t> </a:t>
            </a:r>
            <a:r>
              <a:rPr lang="en-ID" sz="1600" dirty="0" err="1"/>
              <a:t>klik</a:t>
            </a:r>
            <a:r>
              <a:rPr lang="en-ID" sz="1600" dirty="0"/>
              <a:t> Request Now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EFDF59-E822-C4DA-4060-1676EEE0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Email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Penambahan</a:t>
            </a:r>
            <a:r>
              <a:rPr lang="en-US" sz="3500" b="1" dirty="0"/>
              <a:t> </a:t>
            </a:r>
            <a:r>
              <a:rPr lang="en-US" sz="3500" b="1" dirty="0" err="1"/>
              <a:t>Kuota</a:t>
            </a:r>
            <a:r>
              <a:rPr lang="en-US" sz="3500" b="1" dirty="0"/>
              <a:t> Email (Mitra </a:t>
            </a:r>
            <a:r>
              <a:rPr lang="en-US" sz="3500" b="1" dirty="0" err="1"/>
              <a:t>Kerja</a:t>
            </a:r>
            <a:r>
              <a:rPr lang="en-US" sz="3500" b="1" dirty="0"/>
              <a:t>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6248E8-E0FF-E6BB-DB05-2B3516C22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217" y="4383231"/>
            <a:ext cx="3414679" cy="100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83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26060-E18C-89DC-8CA6-9287C30D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99502-4FA9-6206-5EEC-83AF5581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91F8A1-69B6-D1B0-16F7-11FA3BD05759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C8D7D-2387-2AA1-88CD-FD239CC874D7}"/>
              </a:ext>
            </a:extLst>
          </p:cNvPr>
          <p:cNvSpPr txBox="1"/>
          <p:nvPr/>
        </p:nvSpPr>
        <p:spPr>
          <a:xfrm>
            <a:off x="4097697" y="1307464"/>
            <a:ext cx="791709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Mengisi</a:t>
            </a:r>
            <a:r>
              <a:rPr lang="en-US" sz="1600" dirty="0"/>
              <a:t> Form </a:t>
            </a:r>
            <a:r>
              <a:rPr lang="en-US" sz="1600" dirty="0" err="1"/>
              <a:t>Diantaranya</a:t>
            </a:r>
            <a:r>
              <a:rPr lang="en-US" sz="1600" dirty="0"/>
              <a:t> :</a:t>
            </a:r>
          </a:p>
          <a:p>
            <a:endParaRPr lang="en-US" sz="800" dirty="0"/>
          </a:p>
          <a:p>
            <a:r>
              <a:rPr lang="en-US" sz="1600" b="1" dirty="0"/>
              <a:t>Attachment</a:t>
            </a:r>
            <a:r>
              <a:rPr lang="en-US" sz="1600" dirty="0"/>
              <a:t> : </a:t>
            </a:r>
            <a:r>
              <a:rPr lang="en-US" sz="1600" dirty="0" err="1"/>
              <a:t>Lampirkan</a:t>
            </a:r>
            <a:r>
              <a:rPr lang="en-US" sz="1600" dirty="0"/>
              <a:t> File </a:t>
            </a:r>
            <a:r>
              <a:rPr lang="en-US" sz="1600" dirty="0" err="1"/>
              <a:t>Justifikasi</a:t>
            </a:r>
            <a:r>
              <a:rPr lang="en-US" sz="1600" dirty="0"/>
              <a:t> (dan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ditandatangani</a:t>
            </a:r>
            <a:r>
              <a:rPr lang="en-US" sz="1600" dirty="0"/>
              <a:t> oleh </a:t>
            </a:r>
            <a:r>
              <a:rPr lang="en-US" sz="1600" dirty="0" err="1"/>
              <a:t>ybs</a:t>
            </a:r>
            <a:r>
              <a:rPr lang="en-US" sz="1600" dirty="0"/>
              <a:t> dan </a:t>
            </a:r>
            <a:r>
              <a:rPr lang="en-US" sz="1600" dirty="0" err="1"/>
              <a:t>atasan</a:t>
            </a:r>
            <a:r>
              <a:rPr lang="en-US" sz="1600" dirty="0"/>
              <a:t> </a:t>
            </a:r>
            <a:r>
              <a:rPr lang="en-US" sz="1600" dirty="0" err="1"/>
              <a:t>ybs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                </a:t>
            </a:r>
          </a:p>
          <a:p>
            <a:r>
              <a:rPr lang="en-US" sz="1600" dirty="0"/>
              <a:t>                        (File </a:t>
            </a:r>
            <a:r>
              <a:rPr lang="en-US" sz="1600" dirty="0" err="1"/>
              <a:t>Justifikasi</a:t>
            </a:r>
            <a:r>
              <a:rPr lang="en-US" sz="1600" dirty="0"/>
              <a:t>) -&gt; - </a:t>
            </a:r>
            <a:r>
              <a:rPr lang="es-ES" sz="1600" dirty="0" err="1"/>
              <a:t>Formulir</a:t>
            </a:r>
            <a:r>
              <a:rPr lang="es-ES" sz="1600" dirty="0"/>
              <a:t> </a:t>
            </a:r>
            <a:r>
              <a:rPr lang="es-ES" sz="1600" dirty="0" err="1"/>
              <a:t>Isian</a:t>
            </a:r>
            <a:r>
              <a:rPr lang="es-ES" sz="1600" dirty="0"/>
              <a:t> </a:t>
            </a:r>
            <a:r>
              <a:rPr lang="es-ES" sz="1600" dirty="0" err="1"/>
              <a:t>Justifikasi</a:t>
            </a:r>
            <a:r>
              <a:rPr lang="es-ES" sz="1600" dirty="0"/>
              <a:t> </a:t>
            </a:r>
            <a:r>
              <a:rPr lang="es-ES" sz="1600" dirty="0" err="1"/>
              <a:t>Penambahan</a:t>
            </a:r>
            <a:r>
              <a:rPr lang="es-ES" sz="1600" dirty="0"/>
              <a:t> </a:t>
            </a:r>
            <a:r>
              <a:rPr lang="es-ES" sz="1600" dirty="0" err="1"/>
              <a:t>Quota</a:t>
            </a:r>
            <a:r>
              <a:rPr lang="es-ES" sz="1600" dirty="0"/>
              <a:t> Email</a:t>
            </a:r>
          </a:p>
          <a:p>
            <a:r>
              <a:rPr lang="es-ES" sz="1600" dirty="0"/>
              <a:t>                                                        - </a:t>
            </a:r>
            <a:r>
              <a:rPr lang="it-IT" sz="1600" dirty="0"/>
              <a:t>Formulir Permintaan Sarana TI (FPSTI) - PT Pelita Air Service</a:t>
            </a:r>
            <a:endParaRPr lang="en-US" sz="1600" dirty="0"/>
          </a:p>
          <a:p>
            <a:r>
              <a:rPr lang="en-US" sz="1600" b="1" dirty="0" err="1"/>
              <a:t>Nomor</a:t>
            </a:r>
            <a:r>
              <a:rPr lang="en-US" sz="1600" b="1" dirty="0"/>
              <a:t> </a:t>
            </a:r>
            <a:r>
              <a:rPr lang="en-US" sz="1600" b="1" dirty="0" err="1"/>
              <a:t>Telepon</a:t>
            </a:r>
            <a:r>
              <a:rPr lang="en-US" sz="1600" b="1" dirty="0"/>
              <a:t> / Extension/ID HT </a:t>
            </a:r>
            <a:r>
              <a:rPr lang="en-US" sz="1600" dirty="0"/>
              <a:t>: </a:t>
            </a:r>
          </a:p>
          <a:p>
            <a:r>
              <a:rPr lang="en-US" sz="1600" dirty="0"/>
              <a:t>Input </a:t>
            </a:r>
            <a:r>
              <a:rPr lang="en-US" sz="1600" dirty="0" err="1"/>
              <a:t>Nomor</a:t>
            </a:r>
            <a:r>
              <a:rPr lang="en-US" sz="1600" dirty="0"/>
              <a:t> Handphone</a:t>
            </a:r>
          </a:p>
          <a:p>
            <a:endParaRPr lang="en-US" sz="500" b="1" dirty="0"/>
          </a:p>
          <a:p>
            <a:r>
              <a:rPr lang="en-US" sz="1600" b="1" dirty="0" err="1"/>
              <a:t>Keterangan</a:t>
            </a:r>
            <a:r>
              <a:rPr lang="en-US" sz="1600" b="1" dirty="0"/>
              <a:t> / </a:t>
            </a:r>
            <a:r>
              <a:rPr lang="en-US" sz="1600" b="1" dirty="0" err="1"/>
              <a:t>Justifikasi</a:t>
            </a:r>
            <a:r>
              <a:rPr lang="en-US" sz="1600" b="1" dirty="0"/>
              <a:t> : </a:t>
            </a:r>
          </a:p>
          <a:p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diisi</a:t>
            </a:r>
            <a:r>
              <a:rPr lang="en-US" sz="1600" dirty="0"/>
              <a:t> :</a:t>
            </a:r>
          </a:p>
          <a:p>
            <a:r>
              <a:rPr lang="en-US" sz="1600" dirty="0"/>
              <a:t>Bersama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mohon</a:t>
            </a:r>
            <a:r>
              <a:rPr lang="en-US" sz="1600" dirty="0"/>
              <a:t> </a:t>
            </a:r>
            <a:r>
              <a:rPr lang="en-US" sz="1600" dirty="0" err="1"/>
              <a:t>bantuannya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menambahkan</a:t>
            </a:r>
            <a:r>
              <a:rPr lang="en-US" sz="1600" dirty="0"/>
              <a:t> </a:t>
            </a:r>
            <a:r>
              <a:rPr lang="en-US" sz="1600" dirty="0" err="1"/>
              <a:t>kuota</a:t>
            </a:r>
            <a:r>
              <a:rPr lang="en-US" sz="1600" dirty="0"/>
              <a:t> email mk…..@pelita-air.com ) </a:t>
            </a:r>
            <a:r>
              <a:rPr lang="en-US" sz="1600" dirty="0" err="1"/>
              <a:t>sebesar</a:t>
            </a:r>
            <a:r>
              <a:rPr lang="en-US" sz="1600" dirty="0"/>
              <a:t> … (MB/GB) -&gt; limit </a:t>
            </a:r>
            <a:r>
              <a:rPr lang="en-US" sz="1600" dirty="0" err="1"/>
              <a:t>maksimal</a:t>
            </a:r>
            <a:r>
              <a:rPr lang="en-US" sz="1600" dirty="0"/>
              <a:t> </a:t>
            </a:r>
            <a:r>
              <a:rPr lang="en-US" sz="1600" dirty="0" err="1"/>
              <a:t>pengajuan</a:t>
            </a:r>
            <a:r>
              <a:rPr lang="en-US" sz="1600" dirty="0"/>
              <a:t> </a:t>
            </a:r>
            <a:r>
              <a:rPr lang="en-US" sz="1600" dirty="0" err="1"/>
              <a:t>kuota</a:t>
            </a:r>
            <a:r>
              <a:rPr lang="en-US" sz="1600" dirty="0"/>
              <a:t> (</a:t>
            </a:r>
            <a:r>
              <a:rPr lang="en-US" sz="1600" dirty="0" err="1"/>
              <a:t>onpremise</a:t>
            </a:r>
            <a:r>
              <a:rPr lang="en-US" sz="1600" dirty="0"/>
              <a:t>) </a:t>
            </a:r>
            <a:r>
              <a:rPr lang="en-US" sz="1600" dirty="0" err="1"/>
              <a:t>adalah</a:t>
            </a:r>
            <a:r>
              <a:rPr lang="en-US" sz="1600" dirty="0"/>
              <a:t> 5 - 10GB </a:t>
            </a:r>
          </a:p>
          <a:p>
            <a:endParaRPr lang="en-US" sz="500" b="1" dirty="0"/>
          </a:p>
          <a:p>
            <a:r>
              <a:rPr lang="en-US" sz="1600" b="1" dirty="0" err="1"/>
              <a:t>Jenis</a:t>
            </a:r>
            <a:r>
              <a:rPr lang="en-US" sz="1600" b="1" dirty="0"/>
              <a:t> </a:t>
            </a:r>
            <a:r>
              <a:rPr lang="en-US" sz="1600" b="1" dirty="0" err="1"/>
              <a:t>Aplikasi</a:t>
            </a:r>
            <a:r>
              <a:rPr lang="en-US" sz="1600" b="1" dirty="0"/>
              <a:t> : </a:t>
            </a:r>
            <a:r>
              <a:rPr lang="en-US" sz="1600" dirty="0"/>
              <a:t>Email</a:t>
            </a:r>
          </a:p>
          <a:p>
            <a:endParaRPr lang="en-US" sz="500" dirty="0"/>
          </a:p>
          <a:p>
            <a:r>
              <a:rPr lang="en-ID" sz="1600" b="1" dirty="0" err="1"/>
              <a:t>Tipe</a:t>
            </a:r>
            <a:r>
              <a:rPr lang="en-ID" sz="1600" b="1" dirty="0"/>
              <a:t> </a:t>
            </a:r>
            <a:r>
              <a:rPr lang="en-ID" sz="1600" b="1" dirty="0" err="1"/>
              <a:t>Permintaan</a:t>
            </a:r>
            <a:r>
              <a:rPr lang="en-ID" sz="1600" b="1" dirty="0"/>
              <a:t> : </a:t>
            </a:r>
            <a:r>
              <a:rPr lang="en-ID" sz="1600" dirty="0" err="1"/>
              <a:t>Perubahan</a:t>
            </a:r>
            <a:endParaRPr lang="en-ID" sz="1600" dirty="0"/>
          </a:p>
          <a:p>
            <a:endParaRPr lang="en-ID" sz="500" dirty="0"/>
          </a:p>
          <a:p>
            <a:r>
              <a:rPr lang="en-ID" sz="1600" b="1" dirty="0"/>
              <a:t>Activity : </a:t>
            </a:r>
            <a:r>
              <a:rPr lang="en-ID" sz="1600" dirty="0" err="1"/>
              <a:t>Penambahan</a:t>
            </a:r>
            <a:r>
              <a:rPr lang="en-ID" sz="1600" dirty="0"/>
              <a:t> </a:t>
            </a:r>
            <a:r>
              <a:rPr lang="en-ID" sz="1600" dirty="0" err="1"/>
              <a:t>Kapasitas</a:t>
            </a:r>
            <a:r>
              <a:rPr lang="en-ID" sz="1600" dirty="0"/>
              <a:t> Mailbox</a:t>
            </a:r>
          </a:p>
          <a:p>
            <a:endParaRPr lang="en-ID" sz="500" b="1" dirty="0"/>
          </a:p>
          <a:p>
            <a:r>
              <a:rPr lang="en-ID" sz="1600" b="1" dirty="0"/>
              <a:t>Alamat Email – Resize : </a:t>
            </a:r>
            <a:r>
              <a:rPr lang="en-ID" sz="1600" dirty="0"/>
              <a:t>…@pelita-air.com (Alamat email @pelita-air.com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ditambahkan</a:t>
            </a:r>
            <a:r>
              <a:rPr lang="en-ID" sz="1600" dirty="0"/>
              <a:t> </a:t>
            </a:r>
            <a:r>
              <a:rPr lang="en-ID" sz="1600" dirty="0" err="1"/>
              <a:t>kuota</a:t>
            </a:r>
            <a:r>
              <a:rPr lang="en-ID" sz="1600" dirty="0"/>
              <a:t>)</a:t>
            </a:r>
          </a:p>
          <a:p>
            <a:endParaRPr lang="en-ID" sz="5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67E8D-FEEC-FDD3-262E-C96F98053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07464"/>
            <a:ext cx="2954696" cy="4655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9A2DB-00AB-D327-E74F-5688996E2D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86" r="486"/>
          <a:stretch/>
        </p:blipFill>
        <p:spPr>
          <a:xfrm>
            <a:off x="4144617" y="5734878"/>
            <a:ext cx="7361584" cy="672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71586B-0CB8-BD00-874F-0C222F18E194}"/>
              </a:ext>
            </a:extLst>
          </p:cNvPr>
          <p:cNvSpPr txBox="1"/>
          <p:nvPr/>
        </p:nvSpPr>
        <p:spPr>
          <a:xfrm>
            <a:off x="2103513" y="641985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/>
              <a:t>&gt;&gt; </a:t>
            </a:r>
            <a:r>
              <a:rPr lang="en-ID" sz="1800" dirty="0" err="1"/>
              <a:t>Selanjutnya</a:t>
            </a:r>
            <a:r>
              <a:rPr lang="en-ID" sz="1800" dirty="0"/>
              <a:t> </a:t>
            </a:r>
            <a:r>
              <a:rPr lang="en-ID" sz="1800" dirty="0" err="1"/>
              <a:t>Pilih</a:t>
            </a:r>
            <a:r>
              <a:rPr lang="en-ID" sz="1800" dirty="0"/>
              <a:t> Complete Request </a:t>
            </a:r>
            <a:r>
              <a:rPr lang="en-ID" sz="1800" dirty="0" err="1"/>
              <a:t>lalu</a:t>
            </a:r>
            <a:r>
              <a:rPr lang="en-ID" sz="1800" dirty="0"/>
              <a:t> </a:t>
            </a:r>
            <a:r>
              <a:rPr lang="en-ID" sz="1800" dirty="0" err="1"/>
              <a:t>klik</a:t>
            </a:r>
            <a:r>
              <a:rPr lang="en-ID" sz="1800" dirty="0"/>
              <a:t> </a:t>
            </a:r>
            <a:r>
              <a:rPr lang="en-ID" sz="1800" dirty="0" err="1"/>
              <a:t>Im</a:t>
            </a:r>
            <a:r>
              <a:rPr lang="en-ID" sz="1800" dirty="0"/>
              <a:t> Done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1691F2C-4441-2A93-8F78-2EAF97AF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Email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Penambahan</a:t>
            </a:r>
            <a:r>
              <a:rPr lang="en-US" sz="3500" b="1" dirty="0"/>
              <a:t> </a:t>
            </a:r>
            <a:r>
              <a:rPr lang="en-US" sz="3500" b="1" dirty="0" err="1"/>
              <a:t>Kuota</a:t>
            </a:r>
            <a:r>
              <a:rPr lang="en-US" sz="3500" b="1" dirty="0"/>
              <a:t> Email (Mitra </a:t>
            </a:r>
            <a:r>
              <a:rPr lang="en-US" sz="3500" b="1" dirty="0" err="1"/>
              <a:t>Kerja</a:t>
            </a:r>
            <a:r>
              <a:rPr lang="en-US" sz="3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075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cek</a:t>
            </a:r>
            <a:r>
              <a:rPr lang="en-US" sz="1600" dirty="0"/>
              <a:t> approval dan </a:t>
            </a:r>
            <a:r>
              <a:rPr lang="en-US" sz="1600" dirty="0" err="1"/>
              <a:t>menunggu</a:t>
            </a:r>
            <a:r>
              <a:rPr lang="en-US" sz="1600" dirty="0"/>
              <a:t> Follow 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Approval /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0" y="2583795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564" y="2583795"/>
            <a:ext cx="6581553" cy="281434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237DBB-EE64-F4C4-6B9F-01325FE79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Email – </a:t>
            </a:r>
            <a:r>
              <a:rPr lang="en-US" sz="3500" b="1" dirty="0" err="1"/>
              <a:t>Pengajuan</a:t>
            </a:r>
            <a:r>
              <a:rPr lang="en-US" sz="3500" b="1" dirty="0"/>
              <a:t> </a:t>
            </a:r>
            <a:r>
              <a:rPr lang="en-US" sz="3500" b="1" dirty="0" err="1"/>
              <a:t>Penambahan</a:t>
            </a:r>
            <a:r>
              <a:rPr lang="en-US" sz="3500" b="1" dirty="0"/>
              <a:t> </a:t>
            </a:r>
            <a:r>
              <a:rPr lang="en-US" sz="3500" b="1" dirty="0" err="1"/>
              <a:t>Kuota</a:t>
            </a:r>
            <a:r>
              <a:rPr lang="en-US" sz="3500" b="1" dirty="0"/>
              <a:t> Email (Mitra </a:t>
            </a:r>
            <a:r>
              <a:rPr lang="en-US" sz="3500" b="1" dirty="0" err="1"/>
              <a:t>Kerja</a:t>
            </a:r>
            <a:r>
              <a:rPr lang="en-US" sz="35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333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Office Theme</vt:lpstr>
      <vt:lpstr>Email – Pengajuan Penambahan Kuota Email (Mitra Kerja)</vt:lpstr>
      <vt:lpstr>Email – Pengajuan Penambahan Kuota Email (Mitra Kerja)</vt:lpstr>
      <vt:lpstr>Email – Pengajuan Penambahan Kuota Email (Mitra Kerja)</vt:lpstr>
      <vt:lpstr>Email – Pengajuan Penambahan Kuota Email (Mitra Kerja)</vt:lpstr>
      <vt:lpstr>Email – Pengajuan Penambahan Kuota Email (Mitra Kerja)</vt:lpstr>
      <vt:lpstr>Email – Pengajuan Penambahan Kuota Email (Mitra Kerja)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14</cp:revision>
  <dcterms:created xsi:type="dcterms:W3CDTF">2024-01-10T03:38:53Z</dcterms:created>
  <dcterms:modified xsi:type="dcterms:W3CDTF">2024-07-01T10:30:14Z</dcterms:modified>
</cp:coreProperties>
</file>