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839450" cy="1325563"/>
          </a:xfrm>
        </p:spPr>
        <p:txBody>
          <a:bodyPr>
            <a:normAutofit/>
          </a:bodyPr>
          <a:lstStyle/>
          <a:p>
            <a:r>
              <a:rPr lang="en-US" sz="2300" b="1" dirty="0"/>
              <a:t>Email – </a:t>
            </a:r>
            <a:r>
              <a:rPr lang="en-US" sz="2300" b="1" dirty="0" err="1"/>
              <a:t>Perpanjangan</a:t>
            </a:r>
            <a:r>
              <a:rPr lang="en-US" sz="2300" b="1" dirty="0"/>
              <a:t> </a:t>
            </a:r>
            <a:r>
              <a:rPr lang="en-US" sz="2300" b="1" dirty="0" err="1"/>
              <a:t>Jangka</a:t>
            </a:r>
            <a:r>
              <a:rPr lang="en-US" sz="2300" b="1" dirty="0"/>
              <a:t> Waktu Account Email – </a:t>
            </a:r>
            <a:r>
              <a:rPr lang="en-US" sz="2300" b="1" dirty="0" err="1"/>
              <a:t>Pekerja</a:t>
            </a:r>
            <a:r>
              <a:rPr lang="en-US" sz="2300" b="1" dirty="0"/>
              <a:t> (</a:t>
            </a:r>
            <a:r>
              <a:rPr lang="en-US" sz="2300" b="1" dirty="0" err="1"/>
              <a:t>Pekerja</a:t>
            </a:r>
            <a:r>
              <a:rPr lang="en-US" sz="2300" b="1" dirty="0"/>
              <a:t> Waktu </a:t>
            </a:r>
            <a:r>
              <a:rPr lang="en-US" sz="2300" b="1" dirty="0" err="1"/>
              <a:t>Tertentu</a:t>
            </a:r>
            <a:r>
              <a:rPr lang="en-US" sz="2300" b="1" dirty="0"/>
              <a:t> - PWT)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Jangka</a:t>
            </a:r>
            <a:r>
              <a:rPr lang="en-US" sz="1600" dirty="0"/>
              <a:t> Waktu Akun Email </a:t>
            </a:r>
            <a:r>
              <a:rPr lang="en-US" sz="1600" dirty="0" err="1"/>
              <a:t>Pekerja</a:t>
            </a:r>
            <a:r>
              <a:rPr lang="en-US" sz="1600" dirty="0"/>
              <a:t> Waktu </a:t>
            </a:r>
            <a:r>
              <a:rPr lang="en-US" sz="1600" dirty="0" err="1"/>
              <a:t>Tertentu</a:t>
            </a:r>
            <a:r>
              <a:rPr lang="en-US" sz="1600" dirty="0"/>
              <a:t> (PWT)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mengikuti</a:t>
            </a:r>
            <a:r>
              <a:rPr lang="en-US" sz="1600" dirty="0"/>
              <a:t> </a:t>
            </a:r>
            <a:r>
              <a:rPr lang="en-US" sz="1600" dirty="0" err="1"/>
              <a:t>Jangka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Kontrak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ybs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melakukan</a:t>
            </a:r>
            <a:r>
              <a:rPr lang="en-US" sz="1600" dirty="0"/>
              <a:t> request </a:t>
            </a:r>
            <a:r>
              <a:rPr lang="en-US" sz="1600" dirty="0" err="1"/>
              <a:t>perpanjangan</a:t>
            </a:r>
            <a:r>
              <a:rPr lang="en-US" sz="1600" dirty="0"/>
              <a:t> </a:t>
            </a:r>
            <a:r>
              <a:rPr lang="en-US" sz="1600" dirty="0" err="1"/>
              <a:t>jangka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account email </a:t>
            </a:r>
            <a:r>
              <a:rPr lang="en-US" sz="1600" dirty="0" err="1"/>
              <a:t>sebelum</a:t>
            </a:r>
            <a:r>
              <a:rPr lang="en-US" sz="1600" dirty="0"/>
              <a:t> </a:t>
            </a:r>
            <a:r>
              <a:rPr lang="en-US" sz="1600" dirty="0" err="1"/>
              <a:t>jangka</a:t>
            </a:r>
            <a:r>
              <a:rPr lang="en-US" sz="1600" dirty="0"/>
              <a:t> </a:t>
            </a:r>
            <a:r>
              <a:rPr lang="en-US" sz="1600" dirty="0" err="1"/>
              <a:t>waktu</a:t>
            </a:r>
            <a:r>
              <a:rPr lang="en-US" sz="1600" dirty="0"/>
              <a:t> </a:t>
            </a:r>
            <a:r>
              <a:rPr lang="en-US" sz="1600" dirty="0" err="1"/>
              <a:t>kontrak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 </a:t>
            </a:r>
            <a:r>
              <a:rPr lang="en-US" sz="1600" dirty="0" err="1"/>
              <a:t>berakhir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Alamat myssc.pertamina.com</a:t>
            </a:r>
          </a:p>
          <a:p>
            <a:pPr marL="0" indent="0">
              <a:buNone/>
            </a:pPr>
            <a:r>
              <a:rPr lang="en-US" sz="1600" dirty="0"/>
              <a:t>   Login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: …..@pelita-air.com</a:t>
            </a:r>
          </a:p>
          <a:p>
            <a:pPr marL="0" indent="0">
              <a:buNone/>
            </a:pPr>
            <a:r>
              <a:rPr lang="en-US" sz="1600" dirty="0"/>
              <a:t>   Password : password email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8073D-17EC-ADEC-5CDA-ED1A4008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2458" y="3248769"/>
            <a:ext cx="5023367" cy="286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1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727232-9805-3E46-DF7E-5B428F766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19" r="12500"/>
          <a:stretch/>
        </p:blipFill>
        <p:spPr>
          <a:xfrm>
            <a:off x="685800" y="1574850"/>
            <a:ext cx="8267700" cy="442521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4C92F37F-B686-05DA-3B39-8012E9EE7EEF}"/>
              </a:ext>
            </a:extLst>
          </p:cNvPr>
          <p:cNvSpPr/>
          <p:nvPr/>
        </p:nvSpPr>
        <p:spPr>
          <a:xfrm>
            <a:off x="7625715" y="4257675"/>
            <a:ext cx="1381125" cy="466725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5083A-6E79-4F74-8F84-A86D3B5A63D1}"/>
              </a:ext>
            </a:extLst>
          </p:cNvPr>
          <p:cNvCxnSpPr>
            <a:stCxn id="9" idx="7"/>
          </p:cNvCxnSpPr>
          <p:nvPr/>
        </p:nvCxnSpPr>
        <p:spPr>
          <a:xfrm flipV="1">
            <a:off x="8804579" y="3429000"/>
            <a:ext cx="658508" cy="89702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5667149-9ECB-D735-EEFD-7693C451CF20}"/>
              </a:ext>
            </a:extLst>
          </p:cNvPr>
          <p:cNvSpPr txBox="1"/>
          <p:nvPr/>
        </p:nvSpPr>
        <p:spPr>
          <a:xfrm>
            <a:off x="9384651" y="3059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Show all 38 items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A47F3-A668-4A99-A6B4-EA982CFD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839450" cy="1325563"/>
          </a:xfrm>
        </p:spPr>
        <p:txBody>
          <a:bodyPr>
            <a:normAutofit/>
          </a:bodyPr>
          <a:lstStyle/>
          <a:p>
            <a:r>
              <a:rPr lang="en-US" sz="2300" b="1" dirty="0"/>
              <a:t>Email – </a:t>
            </a:r>
            <a:r>
              <a:rPr lang="en-US" sz="2300" b="1" dirty="0" err="1"/>
              <a:t>Perpanjangan</a:t>
            </a:r>
            <a:r>
              <a:rPr lang="en-US" sz="2300" b="1" dirty="0"/>
              <a:t> </a:t>
            </a:r>
            <a:r>
              <a:rPr lang="en-US" sz="2300" b="1" dirty="0" err="1"/>
              <a:t>Jangka</a:t>
            </a:r>
            <a:r>
              <a:rPr lang="en-US" sz="2300" b="1" dirty="0"/>
              <a:t> Waktu Account Email – </a:t>
            </a:r>
            <a:r>
              <a:rPr lang="en-US" sz="2300" b="1" dirty="0" err="1"/>
              <a:t>Pekerja</a:t>
            </a:r>
            <a:r>
              <a:rPr lang="en-US" sz="2300" b="1" dirty="0"/>
              <a:t> (</a:t>
            </a:r>
            <a:r>
              <a:rPr lang="en-US" sz="2300" b="1" dirty="0" err="1"/>
              <a:t>Pekerja</a:t>
            </a:r>
            <a:r>
              <a:rPr lang="en-US" sz="2300" b="1" dirty="0"/>
              <a:t> Waktu </a:t>
            </a:r>
            <a:r>
              <a:rPr lang="en-US" sz="2300" b="1" dirty="0" err="1"/>
              <a:t>Tertentu</a:t>
            </a:r>
            <a:r>
              <a:rPr lang="en-US" sz="2300" b="1" dirty="0"/>
              <a:t> - PWT)</a:t>
            </a:r>
          </a:p>
        </p:txBody>
      </p:sp>
    </p:spTree>
    <p:extLst>
      <p:ext uri="{BB962C8B-B14F-4D97-AF65-F5344CB8AC3E}">
        <p14:creationId xmlns:p14="http://schemas.microsoft.com/office/powerpoint/2010/main" val="3659081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E67F-A17E-C397-F069-A60751CC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88CE537-AE6F-44AE-998F-3388FD178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47" y="1612264"/>
            <a:ext cx="6606330" cy="41628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12E5-DBE1-A076-05C4-52BF3241A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485B34-1215-05BD-30E7-6FE442567F42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CEE422-679D-103C-FCF8-F073B61D0D10}"/>
              </a:ext>
            </a:extLst>
          </p:cNvPr>
          <p:cNvCxnSpPr>
            <a:cxnSpLocks/>
          </p:cNvCxnSpPr>
          <p:nvPr/>
        </p:nvCxnSpPr>
        <p:spPr>
          <a:xfrm>
            <a:off x="5565127" y="3324225"/>
            <a:ext cx="260985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EB0025-6BF8-26BE-F698-560B54C13A22}"/>
              </a:ext>
            </a:extLst>
          </p:cNvPr>
          <p:cNvSpPr txBox="1"/>
          <p:nvPr/>
        </p:nvSpPr>
        <p:spPr>
          <a:xfrm>
            <a:off x="8276773" y="3141126"/>
            <a:ext cx="33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Email &amp; Collaboration Tools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E30C7-298D-64A7-987F-6565923D8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839450" cy="1325563"/>
          </a:xfrm>
        </p:spPr>
        <p:txBody>
          <a:bodyPr>
            <a:normAutofit/>
          </a:bodyPr>
          <a:lstStyle/>
          <a:p>
            <a:r>
              <a:rPr lang="en-US" sz="2300" b="1" dirty="0"/>
              <a:t>Email – </a:t>
            </a:r>
            <a:r>
              <a:rPr lang="en-US" sz="2300" b="1" dirty="0" err="1"/>
              <a:t>Perpanjangan</a:t>
            </a:r>
            <a:r>
              <a:rPr lang="en-US" sz="2300" b="1" dirty="0"/>
              <a:t> </a:t>
            </a:r>
            <a:r>
              <a:rPr lang="en-US" sz="2300" b="1" dirty="0" err="1"/>
              <a:t>Jangka</a:t>
            </a:r>
            <a:r>
              <a:rPr lang="en-US" sz="2300" b="1" dirty="0"/>
              <a:t> Waktu Account Email – </a:t>
            </a:r>
            <a:r>
              <a:rPr lang="en-US" sz="2300" b="1" dirty="0" err="1"/>
              <a:t>Pekerja</a:t>
            </a:r>
            <a:r>
              <a:rPr lang="en-US" sz="2300" b="1" dirty="0"/>
              <a:t> (</a:t>
            </a:r>
            <a:r>
              <a:rPr lang="en-US" sz="2300" b="1" dirty="0" err="1"/>
              <a:t>Pekerja</a:t>
            </a:r>
            <a:r>
              <a:rPr lang="en-US" sz="2300" b="1" dirty="0"/>
              <a:t> Waktu </a:t>
            </a:r>
            <a:r>
              <a:rPr lang="en-US" sz="2300" b="1" dirty="0" err="1"/>
              <a:t>Tertentu</a:t>
            </a:r>
            <a:r>
              <a:rPr lang="en-US" sz="2300" b="1" dirty="0"/>
              <a:t> - PWT)</a:t>
            </a:r>
          </a:p>
        </p:txBody>
      </p:sp>
    </p:spTree>
    <p:extLst>
      <p:ext uri="{BB962C8B-B14F-4D97-AF65-F5344CB8AC3E}">
        <p14:creationId xmlns:p14="http://schemas.microsoft.com/office/powerpoint/2010/main" val="135331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E67F-A17E-C397-F069-A60751CC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485B34-1215-05BD-30E7-6FE442567F42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B0025-6BF8-26BE-F698-560B54C13A22}"/>
              </a:ext>
            </a:extLst>
          </p:cNvPr>
          <p:cNvSpPr txBox="1"/>
          <p:nvPr/>
        </p:nvSpPr>
        <p:spPr>
          <a:xfrm>
            <a:off x="8717901" y="2798960"/>
            <a:ext cx="1921524" cy="37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Request Now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18D1F4-DF4F-6FE3-3A99-EAB9A5672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526" y="1633538"/>
            <a:ext cx="6042471" cy="308634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563BD3-7334-1FA1-8E99-92B2F65DF770}"/>
              </a:ext>
            </a:extLst>
          </p:cNvPr>
          <p:cNvCxnSpPr>
            <a:cxnSpLocks/>
          </p:cNvCxnSpPr>
          <p:nvPr/>
        </p:nvCxnSpPr>
        <p:spPr>
          <a:xfrm flipV="1">
            <a:off x="7467600" y="2984796"/>
            <a:ext cx="1250301" cy="1858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69C451A-7894-A155-A9E0-35AA19CC8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839450" cy="1325563"/>
          </a:xfrm>
        </p:spPr>
        <p:txBody>
          <a:bodyPr>
            <a:normAutofit/>
          </a:bodyPr>
          <a:lstStyle/>
          <a:p>
            <a:r>
              <a:rPr lang="en-US" sz="2300" b="1" dirty="0"/>
              <a:t>Email – </a:t>
            </a:r>
            <a:r>
              <a:rPr lang="en-US" sz="2300" b="1" dirty="0" err="1"/>
              <a:t>Perpanjangan</a:t>
            </a:r>
            <a:r>
              <a:rPr lang="en-US" sz="2300" b="1" dirty="0"/>
              <a:t> </a:t>
            </a:r>
            <a:r>
              <a:rPr lang="en-US" sz="2300" b="1" dirty="0" err="1"/>
              <a:t>Jangka</a:t>
            </a:r>
            <a:r>
              <a:rPr lang="en-US" sz="2300" b="1" dirty="0"/>
              <a:t> Waktu Account Email – </a:t>
            </a:r>
            <a:r>
              <a:rPr lang="en-US" sz="2300" b="1" dirty="0" err="1"/>
              <a:t>Pekerja</a:t>
            </a:r>
            <a:r>
              <a:rPr lang="en-US" sz="2300" b="1" dirty="0"/>
              <a:t> (</a:t>
            </a:r>
            <a:r>
              <a:rPr lang="en-US" sz="2300" b="1" dirty="0" err="1"/>
              <a:t>Pekerja</a:t>
            </a:r>
            <a:r>
              <a:rPr lang="en-US" sz="2300" b="1" dirty="0"/>
              <a:t> Waktu </a:t>
            </a:r>
            <a:r>
              <a:rPr lang="en-US" sz="2300" b="1" dirty="0" err="1"/>
              <a:t>Tertentu</a:t>
            </a:r>
            <a:r>
              <a:rPr lang="en-US" sz="2300" b="1" dirty="0"/>
              <a:t> - PWT)</a:t>
            </a:r>
          </a:p>
        </p:txBody>
      </p:sp>
    </p:spTree>
    <p:extLst>
      <p:ext uri="{BB962C8B-B14F-4D97-AF65-F5344CB8AC3E}">
        <p14:creationId xmlns:p14="http://schemas.microsoft.com/office/powerpoint/2010/main" val="313303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E67F-A17E-C397-F069-A60751CC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485B34-1215-05BD-30E7-6FE442567F42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EB0025-6BF8-26BE-F698-560B54C13A22}"/>
              </a:ext>
            </a:extLst>
          </p:cNvPr>
          <p:cNvSpPr txBox="1"/>
          <p:nvPr/>
        </p:nvSpPr>
        <p:spPr>
          <a:xfrm>
            <a:off x="8343900" y="1940320"/>
            <a:ext cx="192152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Upload </a:t>
            </a:r>
            <a:r>
              <a:rPr lang="en-US" sz="1400" dirty="0" err="1"/>
              <a:t>Dokumen</a:t>
            </a:r>
            <a:r>
              <a:rPr lang="en-US" sz="1400" dirty="0"/>
              <a:t> </a:t>
            </a:r>
            <a:r>
              <a:rPr lang="en-US" sz="1400" dirty="0" err="1"/>
              <a:t>Kontrak</a:t>
            </a:r>
            <a:r>
              <a:rPr lang="en-US" sz="1400" dirty="0"/>
              <a:t> </a:t>
            </a:r>
            <a:r>
              <a:rPr lang="en-US" sz="1400" dirty="0" err="1"/>
              <a:t>Kerja</a:t>
            </a:r>
            <a:r>
              <a:rPr lang="en-US" sz="1400" dirty="0"/>
              <a:t> </a:t>
            </a:r>
            <a:r>
              <a:rPr lang="en-US" sz="1400" dirty="0" err="1"/>
              <a:t>terbaru</a:t>
            </a:r>
            <a:r>
              <a:rPr lang="en-US" sz="1400" dirty="0"/>
              <a:t> yang </a:t>
            </a:r>
            <a:r>
              <a:rPr lang="en-US" sz="1400" dirty="0" err="1"/>
              <a:t>sudah</a:t>
            </a:r>
            <a:r>
              <a:rPr lang="en-US" sz="1400" dirty="0"/>
              <a:t> </a:t>
            </a:r>
            <a:r>
              <a:rPr lang="en-US" sz="1400" dirty="0" err="1"/>
              <a:t>ditandatangani</a:t>
            </a:r>
            <a:r>
              <a:rPr lang="en-US" sz="1400" dirty="0"/>
              <a:t> 2 </a:t>
            </a:r>
            <a:r>
              <a:rPr lang="en-US" sz="1400" dirty="0" err="1"/>
              <a:t>pihak</a:t>
            </a:r>
            <a:r>
              <a:rPr lang="en-US" sz="1400" dirty="0"/>
              <a:t> (</a:t>
            </a:r>
            <a:r>
              <a:rPr lang="en-US" sz="1400" dirty="0" err="1"/>
              <a:t>informasi</a:t>
            </a:r>
            <a:r>
              <a:rPr lang="en-US" sz="1400" dirty="0"/>
              <a:t> yang </a:t>
            </a:r>
            <a:r>
              <a:rPr lang="en-US" sz="1400" dirty="0" err="1"/>
              <a:t>berisi</a:t>
            </a:r>
            <a:r>
              <a:rPr lang="en-US" sz="1400" dirty="0"/>
              <a:t> </a:t>
            </a:r>
            <a:r>
              <a:rPr lang="en-US" sz="1400" dirty="0" err="1"/>
              <a:t>nilai</a:t>
            </a:r>
            <a:r>
              <a:rPr lang="en-US" sz="1400" dirty="0"/>
              <a:t> </a:t>
            </a:r>
            <a:r>
              <a:rPr lang="en-US" sz="1400" dirty="0" err="1"/>
              <a:t>gaji</a:t>
            </a:r>
            <a:r>
              <a:rPr lang="en-US" sz="1400" dirty="0"/>
              <a:t> </a:t>
            </a:r>
            <a:r>
              <a:rPr lang="en-US" sz="1400" dirty="0" err="1"/>
              <a:t>harap</a:t>
            </a:r>
            <a:r>
              <a:rPr lang="en-US" sz="1400" dirty="0"/>
              <a:t> </a:t>
            </a:r>
            <a:r>
              <a:rPr lang="en-US" sz="1400" dirty="0" err="1"/>
              <a:t>disensor</a:t>
            </a:r>
            <a:r>
              <a:rPr lang="en-US" sz="1400" dirty="0"/>
              <a:t> dan </a:t>
            </a:r>
            <a:r>
              <a:rPr lang="en-US" sz="1400" dirty="0" err="1"/>
              <a:t>tidak</a:t>
            </a:r>
            <a:r>
              <a:rPr lang="en-US" sz="1400" dirty="0"/>
              <a:t> </a:t>
            </a:r>
            <a:r>
              <a:rPr lang="en-US" sz="1400" dirty="0" err="1"/>
              <a:t>terbaca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 err="1"/>
              <a:t>Maksimum</a:t>
            </a:r>
            <a:r>
              <a:rPr lang="en-US" sz="1400" dirty="0"/>
              <a:t> </a:t>
            </a:r>
            <a:r>
              <a:rPr lang="en-US" sz="1400" dirty="0" err="1"/>
              <a:t>ukuran</a:t>
            </a:r>
            <a:r>
              <a:rPr lang="en-US" sz="1400" dirty="0"/>
              <a:t> file / file size </a:t>
            </a:r>
            <a:r>
              <a:rPr lang="en-US" sz="1400" dirty="0" err="1"/>
              <a:t>adalah</a:t>
            </a:r>
            <a:r>
              <a:rPr lang="en-US" sz="1400" dirty="0"/>
              <a:t> 2MB (</a:t>
            </a:r>
            <a:r>
              <a:rPr lang="en-US" sz="1400" dirty="0" err="1"/>
              <a:t>disarankan</a:t>
            </a:r>
            <a:r>
              <a:rPr lang="en-US" sz="1400" dirty="0"/>
              <a:t>,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menghindari</a:t>
            </a:r>
            <a:r>
              <a:rPr lang="en-US" sz="1400" dirty="0"/>
              <a:t> reject upload / </a:t>
            </a:r>
            <a:r>
              <a:rPr lang="en-US" sz="1400" dirty="0" err="1"/>
              <a:t>gagal</a:t>
            </a:r>
            <a:r>
              <a:rPr lang="en-US" sz="1400" dirty="0"/>
              <a:t> upload)</a:t>
            </a:r>
            <a:endParaRPr lang="en-ID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A0ADE-CB49-33C1-5602-82CADD8EA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303" y="1206266"/>
            <a:ext cx="3588096" cy="539150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48C6AD-5CDC-7402-E11F-7ED1A0FAC47A}"/>
              </a:ext>
            </a:extLst>
          </p:cNvPr>
          <p:cNvCxnSpPr/>
          <p:nvPr/>
        </p:nvCxnSpPr>
        <p:spPr>
          <a:xfrm>
            <a:off x="3343275" y="2102127"/>
            <a:ext cx="484822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798D407-789E-DF5F-F9DC-AB3E8974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839450" cy="1325563"/>
          </a:xfrm>
        </p:spPr>
        <p:txBody>
          <a:bodyPr>
            <a:normAutofit/>
          </a:bodyPr>
          <a:lstStyle/>
          <a:p>
            <a:r>
              <a:rPr lang="en-US" sz="2300" b="1" dirty="0"/>
              <a:t>Email – </a:t>
            </a:r>
            <a:r>
              <a:rPr lang="en-US" sz="2300" b="1" dirty="0" err="1"/>
              <a:t>Perpanjangan</a:t>
            </a:r>
            <a:r>
              <a:rPr lang="en-US" sz="2300" b="1" dirty="0"/>
              <a:t> </a:t>
            </a:r>
            <a:r>
              <a:rPr lang="en-US" sz="2300" b="1" dirty="0" err="1"/>
              <a:t>Jangka</a:t>
            </a:r>
            <a:r>
              <a:rPr lang="en-US" sz="2300" b="1" dirty="0"/>
              <a:t> Waktu Account Email – </a:t>
            </a:r>
            <a:r>
              <a:rPr lang="en-US" sz="2300" b="1" dirty="0" err="1"/>
              <a:t>Pekerja</a:t>
            </a:r>
            <a:r>
              <a:rPr lang="en-US" sz="2300" b="1" dirty="0"/>
              <a:t> (</a:t>
            </a:r>
            <a:r>
              <a:rPr lang="en-US" sz="2300" b="1" dirty="0" err="1"/>
              <a:t>Pekerja</a:t>
            </a:r>
            <a:r>
              <a:rPr lang="en-US" sz="2300" b="1" dirty="0"/>
              <a:t> Waktu </a:t>
            </a:r>
            <a:r>
              <a:rPr lang="en-US" sz="2300" b="1" dirty="0" err="1"/>
              <a:t>Tertentu</a:t>
            </a:r>
            <a:r>
              <a:rPr lang="en-US" sz="2300" b="1" dirty="0"/>
              <a:t> - PWT)</a:t>
            </a:r>
          </a:p>
        </p:txBody>
      </p:sp>
    </p:spTree>
    <p:extLst>
      <p:ext uri="{BB962C8B-B14F-4D97-AF65-F5344CB8AC3E}">
        <p14:creationId xmlns:p14="http://schemas.microsoft.com/office/powerpoint/2010/main" val="3657002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2E67F-A17E-C397-F069-A60751CC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B231B7A-C89D-EBC0-B623-FCDD23D45552}"/>
              </a:ext>
            </a:extLst>
          </p:cNvPr>
          <p:cNvSpPr txBox="1"/>
          <p:nvPr/>
        </p:nvSpPr>
        <p:spPr>
          <a:xfrm>
            <a:off x="6782047" y="1100138"/>
            <a:ext cx="392430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/>
              <a:t>Nomor</a:t>
            </a:r>
            <a:r>
              <a:rPr lang="en-US" sz="1300" dirty="0"/>
              <a:t> </a:t>
            </a:r>
            <a:r>
              <a:rPr lang="en-US" sz="1300" dirty="0" err="1"/>
              <a:t>Telepon</a:t>
            </a:r>
            <a:r>
              <a:rPr lang="en-US" sz="1300" dirty="0"/>
              <a:t> / Extension / ID / HT :</a:t>
            </a:r>
          </a:p>
          <a:p>
            <a:r>
              <a:rPr lang="en-US" sz="1300" dirty="0"/>
              <a:t>Input </a:t>
            </a:r>
            <a:r>
              <a:rPr lang="en-US" sz="1300" dirty="0" err="1"/>
              <a:t>nomor</a:t>
            </a:r>
            <a:r>
              <a:rPr lang="en-US" sz="1300" dirty="0"/>
              <a:t> handphone </a:t>
            </a:r>
            <a:r>
              <a:rPr lang="en-US" sz="1300" dirty="0" err="1"/>
              <a:t>ybs</a:t>
            </a:r>
            <a:r>
              <a:rPr lang="en-US" sz="1300" dirty="0"/>
              <a:t> </a:t>
            </a:r>
          </a:p>
          <a:p>
            <a:endParaRPr lang="en-US" sz="1000" dirty="0"/>
          </a:p>
          <a:p>
            <a:r>
              <a:rPr lang="en-US" sz="1300" dirty="0" err="1"/>
              <a:t>Keterangan</a:t>
            </a:r>
            <a:r>
              <a:rPr lang="en-US" sz="1300" dirty="0"/>
              <a:t> / </a:t>
            </a:r>
            <a:r>
              <a:rPr lang="en-US" sz="1300" dirty="0" err="1"/>
              <a:t>Justifikasi</a:t>
            </a:r>
            <a:r>
              <a:rPr lang="en-US" sz="1300" dirty="0"/>
              <a:t> (</a:t>
            </a:r>
            <a:r>
              <a:rPr lang="en-US" sz="1300" dirty="0" err="1"/>
              <a:t>Silahkan</a:t>
            </a:r>
            <a:r>
              <a:rPr lang="en-US" sz="1300" dirty="0"/>
              <a:t> </a:t>
            </a:r>
            <a:r>
              <a:rPr lang="en-US" sz="1300" dirty="0" err="1"/>
              <a:t>dicopy</a:t>
            </a:r>
            <a:r>
              <a:rPr lang="en-US" sz="1300" dirty="0"/>
              <a:t>-paste) :</a:t>
            </a:r>
          </a:p>
          <a:p>
            <a:r>
              <a:rPr lang="en-US" sz="1300" dirty="0"/>
              <a:t>Mohon </a:t>
            </a:r>
            <a:r>
              <a:rPr lang="en-US" sz="1300" dirty="0" err="1"/>
              <a:t>bantuannya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dapat</a:t>
            </a:r>
            <a:r>
              <a:rPr lang="en-US" sz="1300" dirty="0"/>
              <a:t> </a:t>
            </a:r>
            <a:r>
              <a:rPr lang="en-US" sz="1300" dirty="0" err="1"/>
              <a:t>dilakukan</a:t>
            </a:r>
            <a:r>
              <a:rPr lang="en-US" sz="1300" dirty="0"/>
              <a:t> </a:t>
            </a:r>
            <a:r>
              <a:rPr lang="en-US" sz="1300" dirty="0" err="1"/>
              <a:t>perpanjangan</a:t>
            </a:r>
            <a:r>
              <a:rPr lang="en-US" sz="1300" dirty="0"/>
              <a:t> </a:t>
            </a:r>
            <a:r>
              <a:rPr lang="en-US" sz="1300" dirty="0" err="1"/>
              <a:t>jangka</a:t>
            </a:r>
            <a:r>
              <a:rPr lang="en-US" sz="1300" dirty="0"/>
              <a:t> </a:t>
            </a:r>
            <a:r>
              <a:rPr lang="en-US" sz="1300" dirty="0" err="1"/>
              <a:t>waktu</a:t>
            </a:r>
            <a:r>
              <a:rPr lang="en-US" sz="1300" dirty="0"/>
              <a:t> account email :</a:t>
            </a:r>
          </a:p>
          <a:p>
            <a:r>
              <a:rPr lang="en-US" sz="1300" dirty="0"/>
              <a:t>…….@pelita-air.com</a:t>
            </a:r>
          </a:p>
          <a:p>
            <a:r>
              <a:rPr lang="en-US" sz="1300" dirty="0"/>
              <a:t>Nama </a:t>
            </a:r>
            <a:r>
              <a:rPr lang="en-US" sz="1300" dirty="0" err="1"/>
              <a:t>Lengkap</a:t>
            </a:r>
            <a:r>
              <a:rPr lang="en-US" sz="1300" dirty="0"/>
              <a:t> : …………</a:t>
            </a:r>
          </a:p>
          <a:p>
            <a:r>
              <a:rPr lang="en-US" sz="1300" dirty="0" err="1"/>
              <a:t>Nomor</a:t>
            </a:r>
            <a:r>
              <a:rPr lang="en-US" sz="1300" dirty="0"/>
              <a:t> </a:t>
            </a:r>
            <a:r>
              <a:rPr lang="en-US" sz="1300" dirty="0" err="1"/>
              <a:t>Pekerja</a:t>
            </a:r>
            <a:r>
              <a:rPr lang="en-US" sz="1300" dirty="0"/>
              <a:t> : …………</a:t>
            </a:r>
          </a:p>
          <a:p>
            <a:r>
              <a:rPr lang="en-US" sz="1300" dirty="0" err="1"/>
              <a:t>Terlampir</a:t>
            </a:r>
            <a:r>
              <a:rPr lang="en-US" sz="1300" dirty="0"/>
              <a:t> </a:t>
            </a:r>
            <a:r>
              <a:rPr lang="en-US" sz="1300" dirty="0" err="1"/>
              <a:t>dokumen</a:t>
            </a:r>
            <a:r>
              <a:rPr lang="en-US" sz="1300" dirty="0"/>
              <a:t> </a:t>
            </a:r>
            <a:r>
              <a:rPr lang="en-US" sz="1300" dirty="0" err="1"/>
              <a:t>kontrak</a:t>
            </a:r>
            <a:r>
              <a:rPr lang="en-US" sz="1300" dirty="0"/>
              <a:t> yang </a:t>
            </a:r>
            <a:r>
              <a:rPr lang="en-US" sz="1300" dirty="0" err="1"/>
              <a:t>sudah</a:t>
            </a:r>
            <a:r>
              <a:rPr lang="en-US" sz="1300" dirty="0"/>
              <a:t> </a:t>
            </a:r>
            <a:r>
              <a:rPr lang="en-US" sz="1300" dirty="0" err="1"/>
              <a:t>ditandatangani</a:t>
            </a:r>
            <a:r>
              <a:rPr lang="en-US" sz="1300" dirty="0"/>
              <a:t> </a:t>
            </a:r>
            <a:r>
              <a:rPr lang="en-US" sz="1300" dirty="0" err="1"/>
              <a:t>kedua</a:t>
            </a:r>
            <a:r>
              <a:rPr lang="en-US" sz="1300" dirty="0"/>
              <a:t> </a:t>
            </a:r>
            <a:r>
              <a:rPr lang="en-US" sz="1300" dirty="0" err="1"/>
              <a:t>pihak</a:t>
            </a:r>
            <a:r>
              <a:rPr lang="en-US" sz="1300" dirty="0"/>
              <a:t> (</a:t>
            </a:r>
            <a:r>
              <a:rPr lang="en-US" sz="1300" dirty="0" err="1"/>
              <a:t>sebagai</a:t>
            </a:r>
            <a:r>
              <a:rPr lang="en-US" sz="1300" dirty="0"/>
              <a:t> </a:t>
            </a:r>
            <a:r>
              <a:rPr lang="en-US" sz="1300" dirty="0" err="1"/>
              <a:t>justifikasi</a:t>
            </a:r>
            <a:r>
              <a:rPr lang="en-US" sz="1300" dirty="0"/>
              <a:t>)</a:t>
            </a:r>
          </a:p>
          <a:p>
            <a:endParaRPr lang="en-US" sz="1000" dirty="0"/>
          </a:p>
          <a:p>
            <a:r>
              <a:rPr lang="en-US" sz="1300" dirty="0" err="1"/>
              <a:t>Jenis</a:t>
            </a:r>
            <a:r>
              <a:rPr lang="en-US" sz="1300" dirty="0"/>
              <a:t> </a:t>
            </a:r>
            <a:r>
              <a:rPr lang="en-US" sz="1300" dirty="0" err="1"/>
              <a:t>Aplikasi</a:t>
            </a:r>
            <a:r>
              <a:rPr lang="en-US" sz="1300" dirty="0"/>
              <a:t> :</a:t>
            </a:r>
          </a:p>
          <a:p>
            <a:r>
              <a:rPr lang="en-US" sz="1300" dirty="0"/>
              <a:t>Email</a:t>
            </a:r>
          </a:p>
          <a:p>
            <a:endParaRPr lang="en-US" sz="1000" dirty="0"/>
          </a:p>
          <a:p>
            <a:r>
              <a:rPr lang="en-US" sz="1300" dirty="0" err="1"/>
              <a:t>Tipe</a:t>
            </a:r>
            <a:r>
              <a:rPr lang="en-US" sz="1300" dirty="0"/>
              <a:t> </a:t>
            </a:r>
            <a:r>
              <a:rPr lang="en-US" sz="1300" dirty="0" err="1"/>
              <a:t>Permintaan</a:t>
            </a:r>
            <a:r>
              <a:rPr lang="en-US" sz="1300" dirty="0"/>
              <a:t> :</a:t>
            </a:r>
          </a:p>
          <a:p>
            <a:r>
              <a:rPr lang="en-US" sz="1300" dirty="0" err="1"/>
              <a:t>Perubahan</a:t>
            </a:r>
            <a:endParaRPr lang="en-US" sz="1300" dirty="0"/>
          </a:p>
          <a:p>
            <a:endParaRPr lang="en-US" sz="1000" dirty="0"/>
          </a:p>
          <a:p>
            <a:r>
              <a:rPr lang="en-US" sz="1300" dirty="0"/>
              <a:t>Activity :</a:t>
            </a:r>
          </a:p>
          <a:p>
            <a:r>
              <a:rPr lang="en-US" sz="1300" dirty="0"/>
              <a:t>Extend / </a:t>
            </a:r>
            <a:r>
              <a:rPr lang="en-US" sz="1300" dirty="0" err="1"/>
              <a:t>Perpanjangan</a:t>
            </a:r>
            <a:r>
              <a:rPr lang="en-US" sz="1300" dirty="0"/>
              <a:t> Account Email</a:t>
            </a:r>
          </a:p>
          <a:p>
            <a:endParaRPr lang="en-US" sz="1000" dirty="0"/>
          </a:p>
          <a:p>
            <a:r>
              <a:rPr lang="en-US" sz="1300" dirty="0"/>
              <a:t>Alamat Email :</a:t>
            </a:r>
          </a:p>
          <a:p>
            <a:r>
              <a:rPr lang="en-US" sz="1300" dirty="0"/>
              <a:t>…….@pelita-air.com</a:t>
            </a:r>
          </a:p>
          <a:p>
            <a:endParaRPr lang="en-US" sz="1000" dirty="0"/>
          </a:p>
          <a:p>
            <a:r>
              <a:rPr lang="en-US" sz="1300" dirty="0" err="1"/>
              <a:t>Diperpanjang</a:t>
            </a:r>
            <a:r>
              <a:rPr lang="en-US" sz="1300" dirty="0"/>
              <a:t> </a:t>
            </a:r>
            <a:r>
              <a:rPr lang="en-US" sz="1300" dirty="0" err="1"/>
              <a:t>hingga</a:t>
            </a:r>
            <a:r>
              <a:rPr lang="en-US" sz="1300" dirty="0"/>
              <a:t> </a:t>
            </a:r>
            <a:r>
              <a:rPr lang="en-US" sz="1300" dirty="0" err="1"/>
              <a:t>tanggal</a:t>
            </a:r>
            <a:r>
              <a:rPr lang="en-US" sz="1300" dirty="0"/>
              <a:t> :</a:t>
            </a:r>
          </a:p>
          <a:p>
            <a:r>
              <a:rPr lang="en-US" sz="1300" dirty="0" err="1"/>
              <a:t>Sesuaikan</a:t>
            </a:r>
            <a:r>
              <a:rPr lang="en-US" sz="1300" dirty="0"/>
              <a:t> </a:t>
            </a:r>
            <a:r>
              <a:rPr lang="en-US" sz="1300" dirty="0" err="1"/>
              <a:t>dengan</a:t>
            </a:r>
            <a:r>
              <a:rPr lang="en-US" sz="1300" dirty="0"/>
              <a:t> </a:t>
            </a:r>
            <a:r>
              <a:rPr lang="en-US" sz="1300" dirty="0" err="1"/>
              <a:t>tanggal</a:t>
            </a:r>
            <a:r>
              <a:rPr lang="en-US" sz="1300" dirty="0"/>
              <a:t> </a:t>
            </a:r>
            <a:r>
              <a:rPr lang="en-US" sz="1300" dirty="0" err="1"/>
              <a:t>terbaru</a:t>
            </a:r>
            <a:r>
              <a:rPr lang="en-US" sz="1300" dirty="0"/>
              <a:t> </a:t>
            </a:r>
            <a:r>
              <a:rPr lang="en-US" sz="1300" dirty="0" err="1"/>
              <a:t>berakhirnya</a:t>
            </a:r>
            <a:r>
              <a:rPr lang="en-US" sz="1300" dirty="0"/>
              <a:t> </a:t>
            </a:r>
            <a:r>
              <a:rPr lang="en-US" sz="1300" dirty="0" err="1"/>
              <a:t>kontrak</a:t>
            </a:r>
            <a:r>
              <a:rPr lang="en-US" sz="1300" dirty="0"/>
              <a:t>, dan </a:t>
            </a:r>
            <a:r>
              <a:rPr lang="en-US" sz="1300" dirty="0" err="1"/>
              <a:t>dimohon</a:t>
            </a:r>
            <a:r>
              <a:rPr lang="en-US" sz="1300" dirty="0"/>
              <a:t> </a:t>
            </a:r>
            <a:r>
              <a:rPr lang="en-US" sz="1300" dirty="0" err="1"/>
              <a:t>untuk</a:t>
            </a:r>
            <a:r>
              <a:rPr lang="en-US" sz="1300" dirty="0"/>
              <a:t> </a:t>
            </a:r>
            <a:r>
              <a:rPr lang="en-US" sz="1300" dirty="0" err="1"/>
              <a:t>tidak</a:t>
            </a:r>
            <a:r>
              <a:rPr lang="en-US" sz="1300" dirty="0"/>
              <a:t> </a:t>
            </a:r>
            <a:r>
              <a:rPr lang="en-US" sz="1300" dirty="0" err="1"/>
              <a:t>melakukan</a:t>
            </a:r>
            <a:r>
              <a:rPr lang="en-US" sz="1300" dirty="0"/>
              <a:t> </a:t>
            </a:r>
            <a:r>
              <a:rPr lang="en-US" sz="1300" dirty="0" err="1"/>
              <a:t>pemalsuan</a:t>
            </a:r>
            <a:r>
              <a:rPr lang="en-US" sz="1300" dirty="0"/>
              <a:t> </a:t>
            </a:r>
            <a:r>
              <a:rPr lang="en-US" sz="1300" dirty="0" err="1"/>
              <a:t>pengisian</a:t>
            </a:r>
            <a:r>
              <a:rPr lang="en-US" sz="1300" dirty="0"/>
              <a:t> data, </a:t>
            </a:r>
            <a:r>
              <a:rPr lang="en-US" sz="1300" dirty="0" err="1"/>
              <a:t>segala</a:t>
            </a:r>
            <a:r>
              <a:rPr lang="en-US" sz="1300" dirty="0"/>
              <a:t> </a:t>
            </a:r>
            <a:r>
              <a:rPr lang="en-US" sz="1300" dirty="0" err="1"/>
              <a:t>resiko</a:t>
            </a:r>
            <a:r>
              <a:rPr lang="en-US" sz="1300" dirty="0"/>
              <a:t> </a:t>
            </a:r>
            <a:r>
              <a:rPr lang="en-US" sz="1300" dirty="0" err="1"/>
              <a:t>ditanggung</a:t>
            </a:r>
            <a:r>
              <a:rPr lang="en-US" sz="1300" dirty="0"/>
              <a:t> oleh yang </a:t>
            </a:r>
            <a:r>
              <a:rPr lang="en-US" sz="1300" dirty="0" err="1"/>
              <a:t>bersangkutan</a:t>
            </a:r>
            <a:r>
              <a:rPr lang="en-US" sz="1300" dirty="0"/>
              <a:t> (data </a:t>
            </a:r>
            <a:r>
              <a:rPr lang="en-US" sz="1300" dirty="0" err="1"/>
              <a:t>akan</a:t>
            </a:r>
            <a:r>
              <a:rPr lang="en-US" sz="1300" dirty="0"/>
              <a:t> </a:t>
            </a:r>
            <a:r>
              <a:rPr lang="en-US" sz="1300" dirty="0" err="1"/>
              <a:t>divalidasi</a:t>
            </a:r>
            <a:r>
              <a:rPr lang="en-US" sz="1300" dirty="0"/>
              <a:t> oleh </a:t>
            </a:r>
            <a:r>
              <a:rPr lang="en-US" sz="1300" dirty="0" err="1"/>
              <a:t>tim</a:t>
            </a:r>
            <a:r>
              <a:rPr lang="en-US" sz="1300" dirty="0"/>
              <a:t> SSC </a:t>
            </a:r>
            <a:r>
              <a:rPr lang="en-US" sz="1300" dirty="0" err="1"/>
              <a:t>Pertamina</a:t>
            </a:r>
            <a:r>
              <a:rPr lang="en-US" sz="1300" dirty="0"/>
              <a:t> </a:t>
            </a:r>
            <a:r>
              <a:rPr lang="en-US" sz="1300" dirty="0" err="1"/>
              <a:t>berdasarkan</a:t>
            </a:r>
            <a:r>
              <a:rPr lang="en-US" sz="1300" dirty="0"/>
              <a:t> </a:t>
            </a:r>
            <a:r>
              <a:rPr lang="en-US" sz="1300" dirty="0" err="1"/>
              <a:t>kontrak</a:t>
            </a:r>
            <a:r>
              <a:rPr lang="en-US" sz="1300" dirty="0"/>
              <a:t> yang </a:t>
            </a:r>
            <a:r>
              <a:rPr lang="en-US" sz="1300" dirty="0" err="1"/>
              <a:t>diupload</a:t>
            </a:r>
            <a:r>
              <a:rPr lang="en-US" sz="1300" dirty="0"/>
              <a:t> )</a:t>
            </a:r>
          </a:p>
          <a:p>
            <a:endParaRPr lang="en-ID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01794-C0B0-5DC1-4078-CDACB3140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43"/>
          <a:stretch/>
        </p:blipFill>
        <p:spPr>
          <a:xfrm>
            <a:off x="1580902" y="1257300"/>
            <a:ext cx="5139878" cy="5219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2B6D7-3893-76E3-6F9B-4813F6F6DA85}"/>
              </a:ext>
            </a:extLst>
          </p:cNvPr>
          <p:cNvSpPr txBox="1"/>
          <p:nvPr/>
        </p:nvSpPr>
        <p:spPr>
          <a:xfrm>
            <a:off x="2139255" y="6411525"/>
            <a:ext cx="458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Setelah</a:t>
            </a:r>
            <a:r>
              <a:rPr lang="en-US" sz="1200" dirty="0"/>
              <a:t> </a:t>
            </a:r>
            <a:r>
              <a:rPr lang="en-US" sz="1200" dirty="0" err="1"/>
              <a:t>selesai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, </a:t>
            </a:r>
            <a:r>
              <a:rPr lang="en-US" sz="1200" dirty="0" err="1"/>
              <a:t>klik</a:t>
            </a:r>
            <a:r>
              <a:rPr lang="en-US" sz="1200" dirty="0"/>
              <a:t> Complete Request Lalu </a:t>
            </a:r>
            <a:r>
              <a:rPr lang="en-US" sz="1200" dirty="0" err="1"/>
              <a:t>Pilih</a:t>
            </a:r>
            <a:r>
              <a:rPr lang="en-US" sz="1200" dirty="0"/>
              <a:t> </a:t>
            </a:r>
            <a:r>
              <a:rPr lang="en-US" sz="1200" dirty="0" err="1"/>
              <a:t>Im</a:t>
            </a:r>
            <a:r>
              <a:rPr lang="en-US" sz="1200" dirty="0"/>
              <a:t> Done</a:t>
            </a:r>
            <a:endParaRPr lang="en-ID" sz="12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F0E4D6-F323-BFBD-3700-CC7BD879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839450" cy="1325563"/>
          </a:xfrm>
        </p:spPr>
        <p:txBody>
          <a:bodyPr>
            <a:normAutofit/>
          </a:bodyPr>
          <a:lstStyle/>
          <a:p>
            <a:r>
              <a:rPr lang="en-US" sz="2300" b="1" dirty="0"/>
              <a:t>Email – </a:t>
            </a:r>
            <a:r>
              <a:rPr lang="en-US" sz="2300" b="1" dirty="0" err="1"/>
              <a:t>Perpanjangan</a:t>
            </a:r>
            <a:r>
              <a:rPr lang="en-US" sz="2300" b="1" dirty="0"/>
              <a:t> </a:t>
            </a:r>
            <a:r>
              <a:rPr lang="en-US" sz="2300" b="1" dirty="0" err="1"/>
              <a:t>Jangka</a:t>
            </a:r>
            <a:r>
              <a:rPr lang="en-US" sz="2300" b="1" dirty="0"/>
              <a:t> Waktu Account Email – </a:t>
            </a:r>
            <a:r>
              <a:rPr lang="en-US" sz="2300" b="1" dirty="0" err="1"/>
              <a:t>Pekerja</a:t>
            </a:r>
            <a:r>
              <a:rPr lang="en-US" sz="2300" b="1" dirty="0"/>
              <a:t> (</a:t>
            </a:r>
            <a:r>
              <a:rPr lang="en-US" sz="2300" b="1" dirty="0" err="1"/>
              <a:t>Pekerja</a:t>
            </a:r>
            <a:r>
              <a:rPr lang="en-US" sz="2300" b="1" dirty="0"/>
              <a:t> Waktu </a:t>
            </a:r>
            <a:r>
              <a:rPr lang="en-US" sz="2300" b="1" dirty="0" err="1"/>
              <a:t>Tertentu</a:t>
            </a:r>
            <a:r>
              <a:rPr lang="en-US" sz="2300" b="1" dirty="0"/>
              <a:t> - PWT)</a:t>
            </a:r>
          </a:p>
        </p:txBody>
      </p:sp>
    </p:spTree>
    <p:extLst>
      <p:ext uri="{BB962C8B-B14F-4D97-AF65-F5344CB8AC3E}">
        <p14:creationId xmlns:p14="http://schemas.microsoft.com/office/powerpoint/2010/main" val="58671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Follow Up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rekan-rekan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Perihal</a:t>
            </a:r>
            <a:r>
              <a:rPr lang="en-US" sz="1600" dirty="0"/>
              <a:t> Follow up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 myssc.pertamina.com di Menu My Activity -&gt; All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Activity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196C3-2B52-D208-6BA9-818DC10F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3" t="5325" r="41667" b="53363"/>
          <a:stretch/>
        </p:blipFill>
        <p:spPr>
          <a:xfrm>
            <a:off x="838201" y="2494343"/>
            <a:ext cx="4350488" cy="230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02F24-287C-F895-150A-88FC3381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42" y="2494343"/>
            <a:ext cx="6581553" cy="300616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F1A4EC5-C47E-074B-47B4-52A120A9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839450" cy="1325563"/>
          </a:xfrm>
        </p:spPr>
        <p:txBody>
          <a:bodyPr>
            <a:normAutofit/>
          </a:bodyPr>
          <a:lstStyle/>
          <a:p>
            <a:r>
              <a:rPr lang="en-US" sz="2300" b="1" dirty="0"/>
              <a:t>Email – </a:t>
            </a:r>
            <a:r>
              <a:rPr lang="en-US" sz="2300" b="1" dirty="0" err="1"/>
              <a:t>Perpanjangan</a:t>
            </a:r>
            <a:r>
              <a:rPr lang="en-US" sz="2300" b="1" dirty="0"/>
              <a:t> </a:t>
            </a:r>
            <a:r>
              <a:rPr lang="en-US" sz="2300" b="1" dirty="0" err="1"/>
              <a:t>Jangka</a:t>
            </a:r>
            <a:r>
              <a:rPr lang="en-US" sz="2300" b="1" dirty="0"/>
              <a:t> Waktu Account Email – </a:t>
            </a:r>
            <a:r>
              <a:rPr lang="en-US" sz="2300" b="1" dirty="0" err="1"/>
              <a:t>Pekerja</a:t>
            </a:r>
            <a:r>
              <a:rPr lang="en-US" sz="2300" b="1" dirty="0"/>
              <a:t> (</a:t>
            </a:r>
            <a:r>
              <a:rPr lang="en-US" sz="2300" b="1" dirty="0" err="1"/>
              <a:t>Pekerja</a:t>
            </a:r>
            <a:r>
              <a:rPr lang="en-US" sz="2300" b="1" dirty="0"/>
              <a:t> Waktu </a:t>
            </a:r>
            <a:r>
              <a:rPr lang="en-US" sz="2300" b="1" dirty="0" err="1"/>
              <a:t>Tertentu</a:t>
            </a:r>
            <a:r>
              <a:rPr lang="en-US" sz="2300" b="1" dirty="0"/>
              <a:t> - PWT)</a:t>
            </a:r>
          </a:p>
        </p:txBody>
      </p:sp>
    </p:spTree>
    <p:extLst>
      <p:ext uri="{BB962C8B-B14F-4D97-AF65-F5344CB8AC3E}">
        <p14:creationId xmlns:p14="http://schemas.microsoft.com/office/powerpoint/2010/main" val="2603649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391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Office Theme</vt:lpstr>
      <vt:lpstr>Email – Perpanjangan Jangka Waktu Account Email – Pekerja (Pekerja Waktu Tertentu - PWT)</vt:lpstr>
      <vt:lpstr>Email – Perpanjangan Jangka Waktu Account Email – Pekerja (Pekerja Waktu Tertentu - PWT)</vt:lpstr>
      <vt:lpstr>Email – Perpanjangan Jangka Waktu Account Email – Pekerja (Pekerja Waktu Tertentu - PWT)</vt:lpstr>
      <vt:lpstr>Email – Perpanjangan Jangka Waktu Account Email – Pekerja (Pekerja Waktu Tertentu - PWT)</vt:lpstr>
      <vt:lpstr>Email – Perpanjangan Jangka Waktu Account Email – Pekerja (Pekerja Waktu Tertentu - PWT)</vt:lpstr>
      <vt:lpstr>Email – Perpanjangan Jangka Waktu Account Email – Pekerja (Pekerja Waktu Tertentu - PWT)</vt:lpstr>
      <vt:lpstr>Email – Perpanjangan Jangka Waktu Account Email – Pekerja (Pekerja Waktu Tertentu - PWT)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30</cp:revision>
  <dcterms:created xsi:type="dcterms:W3CDTF">2024-01-10T03:38:53Z</dcterms:created>
  <dcterms:modified xsi:type="dcterms:W3CDTF">2024-11-22T08:45:32Z</dcterms:modified>
</cp:coreProperties>
</file>