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Change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3"/>
            <a:ext cx="10515600" cy="4950461"/>
          </a:xfrm>
        </p:spPr>
        <p:txBody>
          <a:bodyPr>
            <a:norm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penggantian</a:t>
            </a:r>
            <a:r>
              <a:rPr lang="en-US" sz="1600" dirty="0"/>
              <a:t> password email,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link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b="1" dirty="0"/>
              <a:t>https://adfs.pertamina.com/adfs/portal/updatepassword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EFF90-DCF7-B42F-0B7C-9F589D80B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7" b="7509"/>
          <a:stretch/>
        </p:blipFill>
        <p:spPr>
          <a:xfrm>
            <a:off x="1078231" y="2238375"/>
            <a:ext cx="4130040" cy="40138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15EC3C-36C7-C9DE-1A4A-66D8C6BE1292}"/>
              </a:ext>
            </a:extLst>
          </p:cNvPr>
          <p:cNvSpPr/>
          <p:nvPr/>
        </p:nvSpPr>
        <p:spPr>
          <a:xfrm>
            <a:off x="1424940" y="2764632"/>
            <a:ext cx="1946910" cy="311944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067C1C-DE36-5802-72FD-26613FC549DD}"/>
              </a:ext>
            </a:extLst>
          </p:cNvPr>
          <p:cNvCxnSpPr>
            <a:cxnSpLocks/>
          </p:cNvCxnSpPr>
          <p:nvPr/>
        </p:nvCxnSpPr>
        <p:spPr>
          <a:xfrm>
            <a:off x="3377234" y="2874168"/>
            <a:ext cx="152814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52E72-D8CC-5695-30E8-C5BE6CEBC150}"/>
              </a:ext>
            </a:extLst>
          </p:cNvPr>
          <p:cNvSpPr txBox="1"/>
          <p:nvPr/>
        </p:nvSpPr>
        <p:spPr>
          <a:xfrm>
            <a:off x="4905375" y="2678014"/>
            <a:ext cx="413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account : ….@pertamina.com</a:t>
            </a:r>
            <a:endParaRPr lang="en-ID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0C888-CB46-9D3F-117D-4689936B5122}"/>
              </a:ext>
            </a:extLst>
          </p:cNvPr>
          <p:cNvSpPr/>
          <p:nvPr/>
        </p:nvSpPr>
        <p:spPr>
          <a:xfrm>
            <a:off x="1434465" y="3183732"/>
            <a:ext cx="1946910" cy="311944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8483D-4392-0226-9815-1E4EDC70026A}"/>
              </a:ext>
            </a:extLst>
          </p:cNvPr>
          <p:cNvSpPr txBox="1"/>
          <p:nvPr/>
        </p:nvSpPr>
        <p:spPr>
          <a:xfrm>
            <a:off x="4918711" y="3089374"/>
            <a:ext cx="413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password yang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endParaRPr lang="en-ID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5A0F7D-ECE4-45D4-D0BB-71FEECBB7385}"/>
              </a:ext>
            </a:extLst>
          </p:cNvPr>
          <p:cNvSpPr/>
          <p:nvPr/>
        </p:nvSpPr>
        <p:spPr>
          <a:xfrm>
            <a:off x="1424940" y="3590925"/>
            <a:ext cx="1946910" cy="311944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444D42-1EAA-2202-185F-5AF6D3A4127C}"/>
              </a:ext>
            </a:extLst>
          </p:cNvPr>
          <p:cNvCxnSpPr>
            <a:cxnSpLocks/>
          </p:cNvCxnSpPr>
          <p:nvPr/>
        </p:nvCxnSpPr>
        <p:spPr>
          <a:xfrm>
            <a:off x="3377234" y="3293268"/>
            <a:ext cx="152814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086592-ECEF-2D55-D7F0-6985B0803C5D}"/>
              </a:ext>
            </a:extLst>
          </p:cNvPr>
          <p:cNvCxnSpPr>
            <a:cxnSpLocks/>
          </p:cNvCxnSpPr>
          <p:nvPr/>
        </p:nvCxnSpPr>
        <p:spPr>
          <a:xfrm>
            <a:off x="3358184" y="3693318"/>
            <a:ext cx="152814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2D3D1F-CE16-8B1F-BCE1-03106B2CC86C}"/>
              </a:ext>
            </a:extLst>
          </p:cNvPr>
          <p:cNvSpPr txBox="1"/>
          <p:nvPr/>
        </p:nvSpPr>
        <p:spPr>
          <a:xfrm>
            <a:off x="4933950" y="3524041"/>
            <a:ext cx="413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password </a:t>
            </a:r>
            <a:r>
              <a:rPr lang="en-US" sz="1600" dirty="0" err="1"/>
              <a:t>baru</a:t>
            </a:r>
            <a:endParaRPr lang="en-ID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E93DD2-7208-E9D9-F9FE-9730CC121C5C}"/>
              </a:ext>
            </a:extLst>
          </p:cNvPr>
          <p:cNvSpPr/>
          <p:nvPr/>
        </p:nvSpPr>
        <p:spPr>
          <a:xfrm>
            <a:off x="1434465" y="3981450"/>
            <a:ext cx="1946910" cy="311944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B467B4-D2F8-001E-EE32-556A60982BB7}"/>
              </a:ext>
            </a:extLst>
          </p:cNvPr>
          <p:cNvCxnSpPr>
            <a:cxnSpLocks/>
          </p:cNvCxnSpPr>
          <p:nvPr/>
        </p:nvCxnSpPr>
        <p:spPr>
          <a:xfrm>
            <a:off x="3367709" y="4083843"/>
            <a:ext cx="152814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E8EF2D-3FD4-279E-0391-6CC475AD961F}"/>
              </a:ext>
            </a:extLst>
          </p:cNvPr>
          <p:cNvSpPr txBox="1"/>
          <p:nvPr/>
        </p:nvSpPr>
        <p:spPr>
          <a:xfrm>
            <a:off x="4943475" y="3914566"/>
            <a:ext cx="4130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</a:t>
            </a:r>
            <a:r>
              <a:rPr lang="en-US" sz="1600" dirty="0" err="1"/>
              <a:t>ulang</a:t>
            </a:r>
            <a:r>
              <a:rPr lang="en-US" sz="1600" dirty="0"/>
              <a:t> password </a:t>
            </a:r>
            <a:r>
              <a:rPr lang="en-US" sz="1600" dirty="0" err="1"/>
              <a:t>baru</a:t>
            </a:r>
            <a:endParaRPr lang="en-ID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85441D-3A57-180D-648E-AB5FE890327C}"/>
              </a:ext>
            </a:extLst>
          </p:cNvPr>
          <p:cNvSpPr txBox="1"/>
          <p:nvPr/>
        </p:nvSpPr>
        <p:spPr>
          <a:xfrm>
            <a:off x="4694873" y="4855754"/>
            <a:ext cx="7172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/>
              <a:t>Sbg</a:t>
            </a:r>
            <a:r>
              <a:rPr lang="en-US" sz="1300" b="1" dirty="0"/>
              <a:t>. </a:t>
            </a:r>
            <a:r>
              <a:rPr lang="en-US" sz="1300" b="1" dirty="0" err="1"/>
              <a:t>Informasi</a:t>
            </a:r>
            <a:r>
              <a:rPr lang="en-US" sz="1300" b="1" dirty="0"/>
              <a:t> </a:t>
            </a:r>
            <a:r>
              <a:rPr lang="en-US" sz="1300" b="1" dirty="0" err="1"/>
              <a:t>Tambahan</a:t>
            </a:r>
            <a:r>
              <a:rPr lang="en-US" sz="1300" b="1" dirty="0"/>
              <a:t> (</a:t>
            </a:r>
            <a:r>
              <a:rPr lang="en-US" sz="1300" b="1" dirty="0" err="1"/>
              <a:t>Apabila</a:t>
            </a:r>
            <a:r>
              <a:rPr lang="en-US" sz="1300" b="1" dirty="0"/>
              <a:t> </a:t>
            </a:r>
            <a:r>
              <a:rPr lang="en-US" sz="1300" b="1" dirty="0" err="1"/>
              <a:t>terdapat</a:t>
            </a:r>
            <a:r>
              <a:rPr lang="en-US" sz="1300" b="1" dirty="0"/>
              <a:t> </a:t>
            </a:r>
            <a:r>
              <a:rPr lang="en-US" sz="1300" b="1" dirty="0" err="1"/>
              <a:t>kegagalan</a:t>
            </a:r>
            <a:r>
              <a:rPr lang="en-US" sz="1300" b="1" dirty="0"/>
              <a:t> </a:t>
            </a:r>
            <a:r>
              <a:rPr lang="en-US" sz="1300" b="1" dirty="0" err="1"/>
              <a:t>dalam</a:t>
            </a:r>
            <a:r>
              <a:rPr lang="en-US" sz="1300" b="1" dirty="0"/>
              <a:t> </a:t>
            </a:r>
            <a:r>
              <a:rPr lang="en-US" sz="1300" b="1" dirty="0" err="1"/>
              <a:t>mengganti</a:t>
            </a:r>
            <a:r>
              <a:rPr lang="en-US" sz="1300" b="1" dirty="0"/>
              <a:t> password) :</a:t>
            </a:r>
          </a:p>
          <a:p>
            <a:r>
              <a:rPr lang="en-US" sz="1300" b="1" dirty="0"/>
              <a:t>-Password </a:t>
            </a:r>
            <a:r>
              <a:rPr lang="en-US" sz="1300" b="1" dirty="0" err="1"/>
              <a:t>baru</a:t>
            </a:r>
            <a:r>
              <a:rPr lang="en-US" sz="1300" b="1" dirty="0"/>
              <a:t> agar </a:t>
            </a:r>
            <a:r>
              <a:rPr lang="en-US" sz="1300" b="1" dirty="0" err="1"/>
              <a:t>tidak</a:t>
            </a:r>
            <a:r>
              <a:rPr lang="en-US" sz="1300" b="1" dirty="0"/>
              <a:t> </a:t>
            </a:r>
            <a:r>
              <a:rPr lang="en-US" sz="1300" b="1" dirty="0" err="1"/>
              <a:t>sama</a:t>
            </a:r>
            <a:r>
              <a:rPr lang="en-US" sz="1300" b="1" dirty="0"/>
              <a:t> / </a:t>
            </a:r>
            <a:r>
              <a:rPr lang="en-US" sz="1300" b="1" dirty="0" err="1"/>
              <a:t>tidak</a:t>
            </a:r>
            <a:r>
              <a:rPr lang="en-US" sz="1300" b="1" dirty="0"/>
              <a:t> </a:t>
            </a:r>
            <a:r>
              <a:rPr lang="en-US" sz="1300" b="1" dirty="0" err="1"/>
              <a:t>mengandung</a:t>
            </a:r>
            <a:r>
              <a:rPr lang="en-US" sz="1300" b="1" dirty="0"/>
              <a:t> </a:t>
            </a:r>
            <a:r>
              <a:rPr lang="en-US" sz="1300" b="1" dirty="0" err="1"/>
              <a:t>unsur</a:t>
            </a:r>
            <a:r>
              <a:rPr lang="en-US" sz="1300" b="1" dirty="0"/>
              <a:t> </a:t>
            </a:r>
            <a:r>
              <a:rPr lang="en-US" sz="1300" b="1" dirty="0" err="1"/>
              <a:t>seperti</a:t>
            </a:r>
            <a:r>
              <a:rPr lang="en-US" sz="1300" b="1" dirty="0"/>
              <a:t> historical password </a:t>
            </a:r>
            <a:r>
              <a:rPr lang="en-US" sz="1300" b="1" dirty="0" err="1"/>
              <a:t>sebelumnya</a:t>
            </a:r>
            <a:endParaRPr lang="en-US" sz="1300" b="1" dirty="0"/>
          </a:p>
          <a:p>
            <a:r>
              <a:rPr lang="en-US" sz="1300" b="1" dirty="0"/>
              <a:t>-Password </a:t>
            </a:r>
            <a:r>
              <a:rPr lang="en-US" sz="1300" b="1" dirty="0" err="1"/>
              <a:t>baru</a:t>
            </a:r>
            <a:r>
              <a:rPr lang="en-US" sz="1300" b="1" dirty="0"/>
              <a:t> agar </a:t>
            </a:r>
            <a:r>
              <a:rPr lang="en-US" sz="1300" b="1" dirty="0" err="1"/>
              <a:t>tidak</a:t>
            </a:r>
            <a:r>
              <a:rPr lang="en-US" sz="1300" b="1" dirty="0"/>
              <a:t> </a:t>
            </a:r>
            <a:r>
              <a:rPr lang="en-US" sz="1300" b="1" dirty="0" err="1"/>
              <a:t>sama</a:t>
            </a:r>
            <a:r>
              <a:rPr lang="en-US" sz="1300" b="1" dirty="0"/>
              <a:t> / </a:t>
            </a:r>
            <a:r>
              <a:rPr lang="en-US" sz="1300" b="1" dirty="0" err="1"/>
              <a:t>tidak</a:t>
            </a:r>
            <a:r>
              <a:rPr lang="en-US" sz="1300" b="1" dirty="0"/>
              <a:t> </a:t>
            </a:r>
            <a:r>
              <a:rPr lang="en-US" sz="1300" b="1" dirty="0" err="1"/>
              <a:t>mengandung</a:t>
            </a:r>
            <a:r>
              <a:rPr lang="en-US" sz="1300" b="1" dirty="0"/>
              <a:t> </a:t>
            </a:r>
            <a:r>
              <a:rPr lang="en-US" sz="1300" b="1" dirty="0" err="1"/>
              <a:t>unsur</a:t>
            </a:r>
            <a:r>
              <a:rPr lang="en-US" sz="1300" b="1" dirty="0"/>
              <a:t> username / </a:t>
            </a:r>
            <a:r>
              <a:rPr lang="en-US" sz="1300" b="1" dirty="0" err="1"/>
              <a:t>nama</a:t>
            </a:r>
            <a:r>
              <a:rPr lang="en-US" sz="1300" b="1" dirty="0"/>
              <a:t> </a:t>
            </a:r>
            <a:r>
              <a:rPr lang="en-US" sz="1300" b="1" dirty="0" err="1"/>
              <a:t>akun</a:t>
            </a:r>
            <a:r>
              <a:rPr lang="en-US" sz="1300" b="1" dirty="0"/>
              <a:t> email</a:t>
            </a:r>
          </a:p>
          <a:p>
            <a:endParaRPr lang="en-US" sz="1300" b="1" dirty="0"/>
          </a:p>
          <a:p>
            <a:r>
              <a:rPr lang="en-US" sz="1300" b="1" dirty="0" err="1"/>
              <a:t>Tambahan</a:t>
            </a:r>
            <a:r>
              <a:rPr lang="en-US" sz="1300" b="1" dirty="0"/>
              <a:t> </a:t>
            </a:r>
            <a:r>
              <a:rPr lang="en-US" sz="1300" b="1" dirty="0" err="1"/>
              <a:t>Lainnya</a:t>
            </a:r>
            <a:r>
              <a:rPr lang="en-US" sz="1300" b="1" dirty="0"/>
              <a:t> (</a:t>
            </a:r>
            <a:r>
              <a:rPr lang="en-US" sz="1300" b="1" dirty="0" err="1"/>
              <a:t>setelah</a:t>
            </a:r>
            <a:r>
              <a:rPr lang="en-US" sz="1300" b="1" dirty="0"/>
              <a:t> </a:t>
            </a:r>
            <a:r>
              <a:rPr lang="en-US" sz="1300" b="1" dirty="0" err="1"/>
              <a:t>berhasil</a:t>
            </a:r>
            <a:r>
              <a:rPr lang="en-US" sz="1300" b="1" dirty="0"/>
              <a:t> </a:t>
            </a:r>
            <a:r>
              <a:rPr lang="en-US" sz="1300" b="1" dirty="0" err="1"/>
              <a:t>ubah</a:t>
            </a:r>
            <a:r>
              <a:rPr lang="en-US" sz="1300" b="1" dirty="0"/>
              <a:t> password) :</a:t>
            </a:r>
          </a:p>
          <a:p>
            <a:r>
              <a:rPr lang="en-US" sz="1300" b="1" dirty="0"/>
              <a:t>- </a:t>
            </a:r>
            <a:r>
              <a:rPr lang="en-ID" sz="1400" b="1" i="0" dirty="0">
                <a:effectLst/>
                <a:latin typeface="Google Sans Mono"/>
              </a:rPr>
              <a:t>password yang </a:t>
            </a:r>
            <a:r>
              <a:rPr lang="en-ID" sz="1400" b="1" i="0" dirty="0" err="1">
                <a:effectLst/>
                <a:latin typeface="Google Sans Mono"/>
              </a:rPr>
              <a:t>sudah</a:t>
            </a:r>
            <a:r>
              <a:rPr lang="en-ID" sz="1400" b="1" i="0" dirty="0">
                <a:effectLst/>
                <a:latin typeface="Google Sans Mono"/>
              </a:rPr>
              <a:t> </a:t>
            </a:r>
            <a:r>
              <a:rPr lang="en-ID" sz="1400" b="1" i="0" dirty="0" err="1">
                <a:effectLst/>
                <a:latin typeface="Google Sans Mono"/>
              </a:rPr>
              <a:t>dilakukan</a:t>
            </a:r>
            <a:r>
              <a:rPr lang="en-ID" sz="1400" b="1" i="0" dirty="0">
                <a:effectLst/>
                <a:latin typeface="Google Sans Mono"/>
              </a:rPr>
              <a:t> </a:t>
            </a:r>
            <a:r>
              <a:rPr lang="en-ID" sz="1400" b="1" i="0" dirty="0" err="1">
                <a:effectLst/>
                <a:latin typeface="Google Sans Mono"/>
              </a:rPr>
              <a:t>penggantian</a:t>
            </a:r>
            <a:r>
              <a:rPr lang="en-ID" sz="1400" b="1" i="0" dirty="0">
                <a:effectLst/>
                <a:latin typeface="Google Sans Mono"/>
              </a:rPr>
              <a:t> di web office.com (</a:t>
            </a:r>
            <a:r>
              <a:rPr lang="en-ID" sz="1400" b="1" i="0" dirty="0" err="1">
                <a:effectLst/>
                <a:latin typeface="Google Sans Mono"/>
              </a:rPr>
              <a:t>ini</a:t>
            </a:r>
            <a:r>
              <a:rPr lang="en-ID" sz="1400" b="1" i="0" dirty="0">
                <a:effectLst/>
                <a:latin typeface="Google Sans Mono"/>
              </a:rPr>
              <a:t> </a:t>
            </a:r>
            <a:r>
              <a:rPr lang="en-ID" sz="1400" b="1" i="0" dirty="0" err="1">
                <a:effectLst/>
                <a:latin typeface="Google Sans Mono"/>
              </a:rPr>
              <a:t>merupakan</a:t>
            </a:r>
            <a:r>
              <a:rPr lang="en-ID" sz="1400" b="1" i="0" dirty="0">
                <a:effectLst/>
                <a:latin typeface="Google Sans Mono"/>
              </a:rPr>
              <a:t> password email &amp; password </a:t>
            </a:r>
            <a:r>
              <a:rPr lang="en-ID" sz="1400" b="1" i="0" dirty="0" err="1">
                <a:effectLst/>
                <a:latin typeface="Google Sans Mono"/>
              </a:rPr>
              <a:t>akun</a:t>
            </a:r>
            <a:r>
              <a:rPr lang="en-ID" sz="1400" b="1" i="0" dirty="0">
                <a:effectLst/>
                <a:latin typeface="Google Sans Mono"/>
              </a:rPr>
              <a:t> </a:t>
            </a:r>
            <a:r>
              <a:rPr lang="en-ID" sz="1400" b="1" i="0" dirty="0" err="1">
                <a:effectLst/>
                <a:latin typeface="Google Sans Mono"/>
              </a:rPr>
              <a:t>anda</a:t>
            </a:r>
            <a:r>
              <a:rPr lang="en-ID" sz="1400" b="1" i="0" dirty="0">
                <a:effectLst/>
                <a:latin typeface="Google Sans Mono"/>
              </a:rPr>
              <a:t>)</a:t>
            </a:r>
            <a:endParaRPr lang="en-US" sz="1300" b="1" dirty="0"/>
          </a:p>
          <a:p>
            <a:endParaRPr lang="en-ID" sz="1300" b="1" dirty="0"/>
          </a:p>
        </p:txBody>
      </p:sp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 Mono</vt:lpstr>
      <vt:lpstr>Montserrat</vt:lpstr>
      <vt:lpstr>Office Theme</vt:lpstr>
      <vt:lpstr>Email – Change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13</cp:revision>
  <dcterms:created xsi:type="dcterms:W3CDTF">2024-01-10T03:38:53Z</dcterms:created>
  <dcterms:modified xsi:type="dcterms:W3CDTF">2024-02-28T04:49:55Z</dcterms:modified>
</cp:coreProperties>
</file>