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Reset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3"/>
            <a:ext cx="10515600" cy="52788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membutuhkan</a:t>
            </a:r>
            <a:r>
              <a:rPr lang="en-US" sz="1600" dirty="0"/>
              <a:t> reset password email,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2 </a:t>
            </a:r>
            <a:r>
              <a:rPr lang="en-US" sz="1600" dirty="0" err="1"/>
              <a:t>cara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/>
              <a:t>1.   </a:t>
            </a:r>
            <a:r>
              <a:rPr lang="en-US" sz="1600" dirty="0" err="1"/>
              <a:t>Pekerja</a:t>
            </a:r>
            <a:r>
              <a:rPr lang="en-US" sz="1600" dirty="0"/>
              <a:t> / Mitra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menghubungi</a:t>
            </a:r>
            <a:r>
              <a:rPr lang="en-US" sz="1600" dirty="0"/>
              <a:t> Service Desk (</a:t>
            </a:r>
            <a:r>
              <a:rPr lang="en-US" sz="1600" dirty="0" err="1"/>
              <a:t>Pertamina</a:t>
            </a:r>
            <a:r>
              <a:rPr lang="en-US" sz="1600" dirty="0"/>
              <a:t>)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mandiri</a:t>
            </a:r>
            <a:r>
              <a:rPr lang="en-US" sz="1600" dirty="0"/>
              <a:t> di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 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Pihak</a:t>
            </a:r>
            <a:r>
              <a:rPr lang="en-US" sz="1600" dirty="0"/>
              <a:t> Servicedesk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konfirmasi</a:t>
            </a:r>
            <a:r>
              <a:rPr lang="en-US" sz="1600" dirty="0"/>
              <a:t> data </a:t>
            </a:r>
            <a:r>
              <a:rPr lang="en-US" sz="1600" dirty="0" err="1"/>
              <a:t>diri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dan </a:t>
            </a:r>
            <a:r>
              <a:rPr lang="en-US" sz="1600" dirty="0" err="1"/>
              <a:t>memastikan</a:t>
            </a:r>
            <a:r>
              <a:rPr lang="en-US" sz="1600" dirty="0"/>
              <a:t> </a:t>
            </a:r>
            <a:r>
              <a:rPr lang="en-US" sz="1600" dirty="0" err="1"/>
              <a:t>bahwa</a:t>
            </a:r>
            <a:r>
              <a:rPr lang="en-US" sz="1600" dirty="0"/>
              <a:t> yang </a:t>
            </a:r>
            <a:r>
              <a:rPr lang="en-US" sz="1600" dirty="0" err="1"/>
              <a:t>menghubungi</a:t>
            </a:r>
            <a:r>
              <a:rPr lang="en-US" sz="1600" dirty="0"/>
              <a:t>  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pemilik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yang </a:t>
            </a:r>
            <a:r>
              <a:rPr lang="en-US" sz="1600" dirty="0" err="1"/>
              <a:t>bersangkutan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servicedesk</a:t>
            </a:r>
            <a:r>
              <a:rPr lang="en-US" sz="1600" dirty="0"/>
              <a:t> </a:t>
            </a:r>
            <a:r>
              <a:rPr lang="en-US" sz="1600" dirty="0" err="1"/>
              <a:t>Pertamina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diresetkan</a:t>
            </a:r>
            <a:r>
              <a:rPr lang="en-US" sz="1600" dirty="0"/>
              <a:t> Password </a:t>
            </a:r>
            <a:r>
              <a:rPr lang="en-US" sz="1600" dirty="0" err="1"/>
              <a:t>emailnya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FE5CB9-9465-9B54-1688-EC97F8554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69" y="2326574"/>
            <a:ext cx="9461882" cy="22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1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B149-107D-E70F-EBF4-7106F47D8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202E-9043-A3B0-7BC3-14665DD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Reset Password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0A4AA5-6A7F-C1AC-A489-3922FBA0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3"/>
            <a:ext cx="10515600" cy="30525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2.   </a:t>
            </a:r>
            <a:r>
              <a:rPr lang="en-US" sz="1600" dirty="0" err="1"/>
              <a:t>Pekerja</a:t>
            </a:r>
            <a:r>
              <a:rPr lang="en-US" sz="1600" dirty="0"/>
              <a:t> / Mitra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meminta</a:t>
            </a:r>
            <a:r>
              <a:rPr lang="en-US" sz="1600" dirty="0"/>
              <a:t> </a:t>
            </a:r>
            <a:r>
              <a:rPr lang="en-US" sz="1600" dirty="0" err="1"/>
              <a:t>bantuan</a:t>
            </a:r>
            <a:r>
              <a:rPr lang="en-US" sz="1600" dirty="0"/>
              <a:t> reset password </a:t>
            </a:r>
            <a:r>
              <a:rPr lang="en-US" sz="1600" dirty="0" err="1"/>
              <a:t>melalui</a:t>
            </a:r>
            <a:r>
              <a:rPr lang="en-US" sz="1600" dirty="0"/>
              <a:t> Helpdesk IT Pelita Air di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whatsapp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 </a:t>
            </a:r>
          </a:p>
          <a:p>
            <a:pPr marL="0" indent="0">
              <a:buNone/>
            </a:pPr>
            <a:r>
              <a:rPr lang="en-US" sz="1600" dirty="0"/>
              <a:t>      0811-8887-6335</a:t>
            </a:r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dirty="0" err="1"/>
              <a:t>Sampaikan</a:t>
            </a:r>
            <a:r>
              <a:rPr lang="en-US" sz="1600" dirty="0"/>
              <a:t>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, Nama </a:t>
            </a:r>
            <a:r>
              <a:rPr lang="en-US" sz="1600" dirty="0" err="1"/>
              <a:t>Lengkap</a:t>
            </a:r>
            <a:r>
              <a:rPr lang="en-US" sz="1600" dirty="0"/>
              <a:t>, dan account email (….@pelita-air.com) -&gt; </a:t>
            </a:r>
            <a:r>
              <a:rPr lang="en-US" sz="1600" dirty="0" err="1"/>
              <a:t>jangan</a:t>
            </a:r>
            <a:r>
              <a:rPr lang="en-US" sz="1600" dirty="0"/>
              <a:t> </a:t>
            </a:r>
            <a:r>
              <a:rPr lang="en-US" sz="1600" dirty="0" err="1"/>
              <a:t>sampai</a:t>
            </a:r>
            <a:r>
              <a:rPr lang="en-US" sz="1600" dirty="0"/>
              <a:t> </a:t>
            </a:r>
            <a:r>
              <a:rPr lang="en-US" sz="1600" dirty="0" err="1"/>
              <a:t>keliru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 err="1"/>
              <a:t>memberitahukan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</a:t>
            </a:r>
            <a:r>
              <a:rPr lang="en-US" sz="1600" dirty="0" err="1"/>
              <a:t>anda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Petugas</a:t>
            </a:r>
            <a:r>
              <a:rPr lang="en-US" sz="1600" dirty="0"/>
              <a:t> Helpdesk IT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membuatkan</a:t>
            </a:r>
            <a:r>
              <a:rPr lang="en-US" sz="1600" dirty="0"/>
              <a:t> request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myssc</a:t>
            </a:r>
            <a:r>
              <a:rPr lang="en-US" sz="1600" dirty="0"/>
              <a:t> </a:t>
            </a:r>
            <a:r>
              <a:rPr lang="en-US" sz="1600" dirty="0" err="1"/>
              <a:t>perihal</a:t>
            </a:r>
            <a:r>
              <a:rPr lang="en-US" sz="1600" dirty="0"/>
              <a:t> Reset Password.</a:t>
            </a:r>
          </a:p>
          <a:p>
            <a:pPr marL="0" indent="0">
              <a:buNone/>
            </a:pPr>
            <a:r>
              <a:rPr lang="en-US" sz="1600" dirty="0"/>
              <a:t>       Note :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user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bersabar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</a:t>
            </a:r>
            <a:r>
              <a:rPr lang="en-US" sz="1600" dirty="0" err="1"/>
              <a:t>dikarenakan</a:t>
            </a:r>
            <a:r>
              <a:rPr lang="en-US" sz="1600" dirty="0"/>
              <a:t> Helpdesk IT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kemungkinan</a:t>
            </a:r>
            <a:r>
              <a:rPr lang="en-US" sz="1600" dirty="0"/>
              <a:t> juga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melayani</a:t>
            </a:r>
            <a:r>
              <a:rPr lang="en-US" sz="1600" dirty="0"/>
              <a:t> </a:t>
            </a:r>
            <a:r>
              <a:rPr lang="en-US" sz="1600" dirty="0" err="1"/>
              <a:t>keperluan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 user yang lain,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ditanyakan</a:t>
            </a:r>
            <a:r>
              <a:rPr lang="en-US" sz="1600" dirty="0"/>
              <a:t> </a:t>
            </a:r>
            <a:r>
              <a:rPr lang="en-US" sz="1600" dirty="0" err="1"/>
              <a:t>kembali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Helpdesk IT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</a:t>
            </a:r>
            <a:r>
              <a:rPr lang="en-US" sz="1600" dirty="0" err="1"/>
              <a:t>perihal</a:t>
            </a:r>
            <a:r>
              <a:rPr lang="en-US" sz="1600" dirty="0"/>
              <a:t> password </a:t>
            </a:r>
            <a:r>
              <a:rPr lang="en-US" sz="1600" dirty="0" err="1"/>
              <a:t>resetnya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beberapa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kedepan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852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184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Email – Reset Password</vt:lpstr>
      <vt:lpstr>Email – Reset Password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20</cp:revision>
  <dcterms:created xsi:type="dcterms:W3CDTF">2024-01-10T03:38:53Z</dcterms:created>
  <dcterms:modified xsi:type="dcterms:W3CDTF">2024-11-11T10:08:26Z</dcterms:modified>
</cp:coreProperties>
</file>