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- MacBook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4679C-82FB-2C74-0629-348FC5E73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" r="4397"/>
          <a:stretch/>
        </p:blipFill>
        <p:spPr>
          <a:xfrm>
            <a:off x="2286000" y="1396474"/>
            <a:ext cx="6889112" cy="52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- MacBook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74234-0174-D40D-230D-0E223FAD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96" y="1974056"/>
            <a:ext cx="8630208" cy="407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3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- MacBook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A31F3-2340-17A7-5C54-A3619B44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82" y="1337868"/>
            <a:ext cx="6517885" cy="52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- MacBook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3AB96-B953-E5A1-02CF-9C97C608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307630"/>
            <a:ext cx="7148513" cy="52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6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- MacBook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85504-B50E-7102-F0A7-47984BEC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52588"/>
            <a:ext cx="6115050" cy="323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A5732-F1F4-96EA-7B78-90DDB950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2314575"/>
            <a:ext cx="4714875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31D331-11A0-0F78-E644-02F0CC1F0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481512"/>
            <a:ext cx="6038850" cy="26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E327E-BA01-230C-5E6F-14CAAC156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175" y="4748212"/>
            <a:ext cx="31718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1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- MacBook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9BD07-AED3-93DB-9C48-93BBA8EA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62088"/>
            <a:ext cx="6219825" cy="23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A0FC24-EA84-C28A-EB0F-9CE0CD8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873250"/>
            <a:ext cx="58293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7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- MacBook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D7C00-B30F-85BF-7732-7DFE44AA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281113"/>
            <a:ext cx="63722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5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Setting </a:t>
            </a:r>
            <a:r>
              <a:rPr lang="en-US" sz="4000" b="1" dirty="0" err="1"/>
              <a:t>Konfigurasi</a:t>
            </a:r>
            <a:r>
              <a:rPr lang="en-US" sz="4000" b="1" dirty="0"/>
              <a:t> Email - MacBook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1C8AF-7557-021B-AF3F-5EE86831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65" y="1395413"/>
            <a:ext cx="7315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56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Email – Setting Konfigurasi Email - MacBook</vt:lpstr>
      <vt:lpstr>Email – Setting Konfigurasi Email - MacBook</vt:lpstr>
      <vt:lpstr>Email – Setting Konfigurasi Email - MacBook</vt:lpstr>
      <vt:lpstr>Email – Setting Konfigurasi Email - MacBook</vt:lpstr>
      <vt:lpstr>Email – Setting Konfigurasi Email - MacBook</vt:lpstr>
      <vt:lpstr>Email – Setting Konfigurasi Email - MacBook</vt:lpstr>
      <vt:lpstr>Email – Setting Konfigurasi Email - MacBook</vt:lpstr>
      <vt:lpstr>Email – Setting Konfigurasi Email - MacBook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18</cp:revision>
  <dcterms:created xsi:type="dcterms:W3CDTF">2024-01-10T03:38:53Z</dcterms:created>
  <dcterms:modified xsi:type="dcterms:W3CDTF">2024-04-22T02:26:24Z</dcterms:modified>
</cp:coreProperties>
</file>