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929C967F-0573-2722-5C5F-9FB0E21FB5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AC3D69-51AA-10F1-9162-522319E8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DFD2E-3832-3105-F98A-B8495186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9D35-AB5D-12D4-B321-FCE7BE5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247F-DE55-8A8B-967C-867AF64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8621-BEC8-090F-2A9D-0D636A61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4556" y="6356350"/>
            <a:ext cx="34006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7533" y="6356350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8944A2-64F6-DCB4-95F8-951FB23F2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5532" y="6485557"/>
            <a:ext cx="340066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8509" y="6505435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20396-16DF-1D56-C05D-85154ADEE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48357-1439-A3A1-1306-C248BCF7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8B9-A8F0-E98E-A9F7-B8C65B37E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A0F5-26E3-1DE5-57B1-C649C06DF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2DF6A-98C0-6BC7-E7A0-74E2B13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B8983-3FA8-508B-60BF-037786B1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E06F8-6DFE-B5DC-64D0-F63A81F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E21D-F7BD-348D-DC96-FC62F05D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11E9-1041-BB9E-0A9D-CBC5C554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EED9-83FB-BEB3-4D82-A9AC6A28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6ECF3-08DE-F27B-7C17-FD1A52FC51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96543-0C72-6B3F-3901-621676BB14D3}"/>
              </a:ext>
            </a:extLst>
          </p:cNvPr>
          <p:cNvSpPr txBox="1"/>
          <p:nvPr userDrawn="1"/>
        </p:nvSpPr>
        <p:spPr>
          <a:xfrm>
            <a:off x="532572" y="2701122"/>
            <a:ext cx="60976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Montserrat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578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3175BB-45BC-644A-A1FB-284C0CC09CA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6B60B-EB3A-8B6F-A728-18B9B947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B68B-DDE7-D379-5962-BE0A1556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0F15-108B-B1B9-9F37-7689B9E3B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833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6531D-E89E-2C5D-1EB6-41CC990F4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03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k.xxxx@pelita-air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356" y="308389"/>
            <a:ext cx="9933747" cy="1325563"/>
          </a:xfrm>
        </p:spPr>
        <p:txBody>
          <a:bodyPr>
            <a:normAutofit/>
          </a:bodyPr>
          <a:lstStyle/>
          <a:p>
            <a:pPr algn="ctr"/>
            <a:r>
              <a:rPr lang="en-US" sz="3500" b="1" dirty="0" err="1"/>
              <a:t>Pengajuan</a:t>
            </a:r>
            <a:r>
              <a:rPr lang="en-US" sz="3500" b="1" dirty="0"/>
              <a:t> </a:t>
            </a:r>
            <a:r>
              <a:rPr lang="en-US" sz="3500" b="1" dirty="0" err="1"/>
              <a:t>Pendaftaran</a:t>
            </a:r>
            <a:r>
              <a:rPr lang="en-US" sz="3500" b="1" dirty="0"/>
              <a:t> Akun P-Office (Mitra </a:t>
            </a:r>
            <a:r>
              <a:rPr lang="en-US" sz="3500" b="1" dirty="0" err="1"/>
              <a:t>Kerja</a:t>
            </a:r>
            <a:r>
              <a:rPr lang="en-US" sz="3500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459864"/>
            <a:ext cx="11715750" cy="48933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500" dirty="0" err="1"/>
              <a:t>Perihal</a:t>
            </a:r>
            <a:r>
              <a:rPr lang="en-US" sz="1500" dirty="0"/>
              <a:t> </a:t>
            </a:r>
            <a:r>
              <a:rPr lang="en-US" sz="1500" dirty="0" err="1"/>
              <a:t>pengajuan</a:t>
            </a:r>
            <a:r>
              <a:rPr lang="en-US" sz="1500" dirty="0"/>
              <a:t> </a:t>
            </a:r>
            <a:r>
              <a:rPr lang="en-US" sz="1500" dirty="0" err="1"/>
              <a:t>pendaftaran</a:t>
            </a:r>
            <a:r>
              <a:rPr lang="en-US" sz="1500" dirty="0"/>
              <a:t> </a:t>
            </a:r>
            <a:r>
              <a:rPr lang="en-US" sz="1500" dirty="0" err="1"/>
              <a:t>akun</a:t>
            </a:r>
            <a:r>
              <a:rPr lang="en-US" sz="1500" dirty="0"/>
              <a:t> P-Office (Mitra </a:t>
            </a:r>
            <a:r>
              <a:rPr lang="en-US" sz="1500" dirty="0" err="1"/>
              <a:t>Kerja</a:t>
            </a:r>
            <a:r>
              <a:rPr lang="en-US" sz="1500" dirty="0"/>
              <a:t>) (</a:t>
            </a:r>
            <a:r>
              <a:rPr lang="en-US" sz="1500" dirty="0">
                <a:hlinkClick r:id="rId2"/>
              </a:rPr>
              <a:t>mk.xxxx@pelita-air.com</a:t>
            </a:r>
            <a:r>
              <a:rPr lang="en-US" sz="1500" dirty="0"/>
              <a:t>) </a:t>
            </a:r>
            <a:r>
              <a:rPr lang="en-US" sz="1500" dirty="0" err="1"/>
              <a:t>dapat</a:t>
            </a:r>
            <a:r>
              <a:rPr lang="en-US" sz="1500" dirty="0"/>
              <a:t> </a:t>
            </a:r>
            <a:r>
              <a:rPr lang="en-US" sz="1500" dirty="0" err="1"/>
              <a:t>disampaikan</a:t>
            </a:r>
            <a:r>
              <a:rPr lang="en-US" sz="1500" dirty="0"/>
              <a:t> </a:t>
            </a:r>
            <a:r>
              <a:rPr lang="en-US" sz="1500" dirty="0" err="1"/>
              <a:t>melalui</a:t>
            </a:r>
            <a:r>
              <a:rPr lang="en-US" sz="1500" dirty="0"/>
              <a:t> P-Office (</a:t>
            </a:r>
            <a:r>
              <a:rPr lang="en-US" sz="1500" dirty="0" err="1"/>
              <a:t>melalui</a:t>
            </a:r>
            <a:r>
              <a:rPr lang="en-US" sz="1500" dirty="0"/>
              <a:t> nota </a:t>
            </a:r>
            <a:r>
              <a:rPr lang="en-US" sz="1500" dirty="0" err="1"/>
              <a:t>dinas</a:t>
            </a:r>
            <a:r>
              <a:rPr lang="en-US" sz="1500" dirty="0"/>
              <a:t> yang </a:t>
            </a:r>
            <a:r>
              <a:rPr lang="en-US" sz="1500" dirty="0" err="1"/>
              <a:t>dibuat</a:t>
            </a:r>
            <a:r>
              <a:rPr lang="en-US" sz="1500" dirty="0"/>
              <a:t> oleh </a:t>
            </a:r>
            <a:r>
              <a:rPr lang="en-US" sz="1500" dirty="0" err="1"/>
              <a:t>Pejabat</a:t>
            </a:r>
            <a:r>
              <a:rPr lang="en-US" sz="1500" dirty="0"/>
              <a:t> </a:t>
            </a:r>
            <a:r>
              <a:rPr lang="en-US" sz="1500" dirty="0" err="1"/>
              <a:t>Berwenang</a:t>
            </a:r>
            <a:r>
              <a:rPr lang="en-US" sz="1500" dirty="0"/>
              <a:t> minimal </a:t>
            </a:r>
            <a:r>
              <a:rPr lang="en-US" sz="1500" dirty="0" err="1"/>
              <a:t>setingkat</a:t>
            </a:r>
            <a:r>
              <a:rPr lang="en-US" sz="1500" dirty="0"/>
              <a:t> manager) </a:t>
            </a:r>
            <a:r>
              <a:rPr lang="en-US" sz="1500" dirty="0" err="1"/>
              <a:t>dengan</a:t>
            </a:r>
            <a:r>
              <a:rPr lang="en-US" sz="1500" dirty="0"/>
              <a:t> </a:t>
            </a:r>
            <a:r>
              <a:rPr lang="en-US" sz="1500" dirty="0" err="1"/>
              <a:t>ketentuan</a:t>
            </a:r>
            <a:r>
              <a:rPr lang="en-US" sz="1500" dirty="0"/>
              <a:t> </a:t>
            </a:r>
            <a:r>
              <a:rPr lang="en-US" sz="1500" dirty="0" err="1"/>
              <a:t>sebagai</a:t>
            </a:r>
            <a:r>
              <a:rPr lang="en-US" sz="1500" dirty="0"/>
              <a:t> </a:t>
            </a:r>
            <a:r>
              <a:rPr lang="en-US" sz="1500" dirty="0" err="1"/>
              <a:t>berikut</a:t>
            </a:r>
            <a:r>
              <a:rPr lang="en-US" sz="1500" dirty="0"/>
              <a:t> :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Nota Dinas </a:t>
            </a:r>
            <a:r>
              <a:rPr lang="en-US" sz="1500" dirty="0" err="1"/>
              <a:t>Kepada</a:t>
            </a:r>
            <a:r>
              <a:rPr lang="en-US" sz="1500" dirty="0"/>
              <a:t> : Manager Information Technology</a:t>
            </a:r>
          </a:p>
          <a:p>
            <a:pPr marL="0" indent="0">
              <a:buNone/>
            </a:pPr>
            <a:r>
              <a:rPr lang="en-US" sz="1500" dirty="0" err="1"/>
              <a:t>Perihal</a:t>
            </a:r>
            <a:r>
              <a:rPr lang="en-US" sz="1500" dirty="0"/>
              <a:t> : </a:t>
            </a:r>
            <a:r>
              <a:rPr lang="en-US" sz="1500" dirty="0" err="1"/>
              <a:t>Pengajuan</a:t>
            </a:r>
            <a:r>
              <a:rPr lang="en-US" sz="1500" dirty="0"/>
              <a:t> </a:t>
            </a:r>
            <a:r>
              <a:rPr lang="en-US" sz="1500" dirty="0" err="1"/>
              <a:t>Pendaftaran</a:t>
            </a:r>
            <a:r>
              <a:rPr lang="en-US" sz="1500" dirty="0"/>
              <a:t> Akun P-Office (Mitra </a:t>
            </a:r>
            <a:r>
              <a:rPr lang="en-US" sz="1500" dirty="0" err="1"/>
              <a:t>Kerja</a:t>
            </a:r>
            <a:r>
              <a:rPr lang="en-US" sz="1500"/>
              <a:t>)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Isi Nota Dinas :</a:t>
            </a:r>
          </a:p>
          <a:p>
            <a:pPr marL="0" indent="0">
              <a:buNone/>
            </a:pPr>
            <a:r>
              <a:rPr lang="en-US" sz="1500" dirty="0" err="1"/>
              <a:t>Disampaikan</a:t>
            </a:r>
            <a:r>
              <a:rPr lang="en-US" sz="1500" dirty="0"/>
              <a:t> </a:t>
            </a:r>
            <a:r>
              <a:rPr lang="en-US" sz="1500" dirty="0" err="1"/>
              <a:t>informasi</a:t>
            </a:r>
            <a:r>
              <a:rPr lang="en-US" sz="1500" dirty="0"/>
              <a:t> </a:t>
            </a:r>
            <a:r>
              <a:rPr lang="en-US" sz="1500" dirty="0" err="1"/>
              <a:t>Personil</a:t>
            </a:r>
            <a:r>
              <a:rPr lang="en-US" sz="1500" dirty="0"/>
              <a:t> Mitra </a:t>
            </a:r>
            <a:r>
              <a:rPr lang="en-US" sz="1500" dirty="0" err="1"/>
              <a:t>Kerja</a:t>
            </a:r>
            <a:r>
              <a:rPr lang="en-US" sz="1500" dirty="0"/>
              <a:t> yang </a:t>
            </a:r>
            <a:r>
              <a:rPr lang="en-US" sz="1500" dirty="0" err="1"/>
              <a:t>akan</a:t>
            </a:r>
            <a:r>
              <a:rPr lang="en-US" sz="1500" dirty="0"/>
              <a:t> </a:t>
            </a:r>
            <a:r>
              <a:rPr lang="en-US" sz="1500" dirty="0" err="1"/>
              <a:t>menggunakan</a:t>
            </a:r>
            <a:r>
              <a:rPr lang="en-US" sz="1500" dirty="0"/>
              <a:t> P-Office </a:t>
            </a:r>
            <a:r>
              <a:rPr lang="en-US" sz="1500" dirty="0" err="1"/>
              <a:t>tersebut</a:t>
            </a:r>
            <a:r>
              <a:rPr lang="en-US" sz="1500" dirty="0"/>
              <a:t> :</a:t>
            </a:r>
          </a:p>
          <a:p>
            <a:pPr marL="0" indent="0">
              <a:buNone/>
            </a:pPr>
            <a:r>
              <a:rPr lang="en-US" sz="1500" dirty="0"/>
              <a:t>Nama </a:t>
            </a:r>
            <a:r>
              <a:rPr lang="en-US" sz="1500" dirty="0" err="1"/>
              <a:t>Lengkap</a:t>
            </a:r>
            <a:r>
              <a:rPr lang="en-US" sz="1500" dirty="0"/>
              <a:t>                                         : ……………………………</a:t>
            </a:r>
          </a:p>
          <a:p>
            <a:pPr marL="0" indent="0">
              <a:buNone/>
            </a:pPr>
            <a:r>
              <a:rPr lang="en-US" sz="1500" dirty="0" err="1"/>
              <a:t>Nomor</a:t>
            </a:r>
            <a:r>
              <a:rPr lang="en-US" sz="1500" dirty="0"/>
              <a:t> </a:t>
            </a:r>
            <a:r>
              <a:rPr lang="en-US" sz="1500" dirty="0" err="1"/>
              <a:t>Pekerja</a:t>
            </a:r>
            <a:r>
              <a:rPr lang="en-US" sz="1500" dirty="0"/>
              <a:t>                                         : ……………………………</a:t>
            </a:r>
          </a:p>
          <a:p>
            <a:pPr marL="0" indent="0">
              <a:buNone/>
            </a:pPr>
            <a:r>
              <a:rPr lang="en-US" sz="1500" dirty="0"/>
              <a:t>Account Email / Email Corporate         : mk……@pelita-air.com (</a:t>
            </a:r>
            <a:r>
              <a:rPr lang="en-US" sz="1500" dirty="0" err="1"/>
              <a:t>contoh</a:t>
            </a:r>
            <a:r>
              <a:rPr lang="en-US" sz="1500" dirty="0"/>
              <a:t> : mk.yuliawan@pelita-air.com) </a:t>
            </a:r>
          </a:p>
          <a:p>
            <a:pPr marL="0" indent="0">
              <a:buNone/>
            </a:pPr>
            <a:r>
              <a:rPr lang="en-US" sz="1500" dirty="0"/>
              <a:t>Nama </a:t>
            </a:r>
            <a:r>
              <a:rPr lang="en-US" sz="1500" dirty="0" err="1"/>
              <a:t>Pejabat</a:t>
            </a:r>
            <a:r>
              <a:rPr lang="en-US" sz="1500" dirty="0"/>
              <a:t> </a:t>
            </a:r>
            <a:r>
              <a:rPr lang="en-US" sz="1500" dirty="0" err="1"/>
              <a:t>Atasan</a:t>
            </a:r>
            <a:r>
              <a:rPr lang="en-US" sz="1500" dirty="0"/>
              <a:t>                             : …………………………..</a:t>
            </a:r>
          </a:p>
          <a:p>
            <a:pPr marL="0" indent="0">
              <a:buNone/>
            </a:pPr>
            <a:r>
              <a:rPr lang="en-US" sz="1500" dirty="0"/>
              <a:t>Email </a:t>
            </a:r>
            <a:r>
              <a:rPr lang="en-US" sz="1500" dirty="0" err="1"/>
              <a:t>Pejabat</a:t>
            </a:r>
            <a:r>
              <a:rPr lang="en-US" sz="1500" dirty="0"/>
              <a:t> </a:t>
            </a:r>
            <a:r>
              <a:rPr lang="en-US" sz="1500" dirty="0" err="1"/>
              <a:t>Atasan</a:t>
            </a:r>
            <a:r>
              <a:rPr lang="en-US" sz="1500" dirty="0"/>
              <a:t>                              : …………………………..</a:t>
            </a:r>
          </a:p>
          <a:p>
            <a:pPr marL="0" indent="0">
              <a:buNone/>
            </a:pPr>
            <a:r>
              <a:rPr lang="en-US" sz="1500" dirty="0" err="1"/>
              <a:t>Kebutuhannya</a:t>
            </a:r>
            <a:r>
              <a:rPr lang="en-US" sz="1500" dirty="0"/>
              <a:t> </a:t>
            </a:r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apa</a:t>
            </a:r>
            <a:r>
              <a:rPr lang="en-US" sz="1500" dirty="0"/>
              <a:t>  / </a:t>
            </a:r>
            <a:r>
              <a:rPr lang="en-US" sz="1500" dirty="0" err="1"/>
              <a:t>Justifikasi</a:t>
            </a:r>
            <a:r>
              <a:rPr lang="en-US" sz="1500" dirty="0"/>
              <a:t> : …………………..........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Note :</a:t>
            </a:r>
          </a:p>
          <a:p>
            <a:pPr marL="0" indent="0">
              <a:buNone/>
            </a:pPr>
            <a:r>
              <a:rPr lang="en-US" sz="1500" dirty="0"/>
              <a:t>-     Nota Dinas </a:t>
            </a:r>
            <a:r>
              <a:rPr lang="en-US" sz="1500" dirty="0" err="1"/>
              <a:t>tersebut</a:t>
            </a:r>
            <a:r>
              <a:rPr lang="en-US" sz="1500" dirty="0"/>
              <a:t> </a:t>
            </a:r>
            <a:r>
              <a:rPr lang="en-US" sz="1500" dirty="0" err="1"/>
              <a:t>dibuat</a:t>
            </a:r>
            <a:r>
              <a:rPr lang="en-US" sz="1500" dirty="0"/>
              <a:t> oleh </a:t>
            </a:r>
            <a:r>
              <a:rPr lang="en-US" sz="1500" dirty="0" err="1"/>
              <a:t>Pejabat</a:t>
            </a:r>
            <a:r>
              <a:rPr lang="en-US" sz="1500" dirty="0"/>
              <a:t> yang </a:t>
            </a:r>
            <a:r>
              <a:rPr lang="en-US" sz="1500" dirty="0" err="1"/>
              <a:t>berwenang</a:t>
            </a:r>
            <a:r>
              <a:rPr lang="en-US" sz="1500" dirty="0"/>
              <a:t> (</a:t>
            </a:r>
            <a:r>
              <a:rPr lang="en-US" sz="1500" dirty="0" err="1"/>
              <a:t>setingkat</a:t>
            </a:r>
            <a:r>
              <a:rPr lang="en-US" sz="1500" dirty="0"/>
              <a:t> Manager / Vice President (VP))</a:t>
            </a:r>
          </a:p>
          <a:p>
            <a:pPr marL="0" indent="0">
              <a:buNone/>
            </a:pPr>
            <a:r>
              <a:rPr lang="en-US" sz="1600" dirty="0"/>
              <a:t>-     </a:t>
            </a:r>
            <a:r>
              <a:rPr lang="en-US" sz="1600" dirty="0" err="1"/>
              <a:t>Apabila</a:t>
            </a:r>
            <a:r>
              <a:rPr lang="en-US" sz="1600" dirty="0"/>
              <a:t> Mitra </a:t>
            </a:r>
            <a:r>
              <a:rPr lang="en-US" sz="1600" dirty="0" err="1"/>
              <a:t>Kerja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ditugaskan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sekretaris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admin yang </a:t>
            </a:r>
            <a:r>
              <a:rPr lang="en-US" sz="1600" dirty="0" err="1"/>
              <a:t>bertugas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nota </a:t>
            </a:r>
            <a:r>
              <a:rPr lang="en-US" sz="1600" dirty="0" err="1"/>
              <a:t>dinas</a:t>
            </a:r>
            <a:r>
              <a:rPr lang="en-US" sz="1600" dirty="0"/>
              <a:t> </a:t>
            </a:r>
            <a:r>
              <a:rPr lang="en-US" sz="1600" dirty="0" err="1"/>
              <a:t>maupun</a:t>
            </a:r>
            <a:r>
              <a:rPr lang="en-US" sz="1600" dirty="0"/>
              <a:t> </a:t>
            </a:r>
            <a:r>
              <a:rPr lang="en-US" sz="1600" dirty="0" err="1"/>
              <a:t>surat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permintaan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diakomodir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-     Akun P-Office </a:t>
            </a:r>
            <a:r>
              <a:rPr lang="en-US" sz="1600" dirty="0" err="1"/>
              <a:t>mitra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dibuat</a:t>
            </a:r>
            <a:r>
              <a:rPr lang="en-US" sz="1600" dirty="0"/>
              <a:t>,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tanggung</a:t>
            </a:r>
            <a:r>
              <a:rPr lang="en-US" sz="1600" dirty="0"/>
              <a:t> </a:t>
            </a:r>
            <a:r>
              <a:rPr lang="en-US" sz="1600" dirty="0" err="1"/>
              <a:t>jawab</a:t>
            </a:r>
            <a:r>
              <a:rPr lang="en-US" sz="1600" dirty="0"/>
              <a:t> </a:t>
            </a:r>
            <a:r>
              <a:rPr lang="en-US" sz="1600" dirty="0" err="1"/>
              <a:t>sepenuhnya</a:t>
            </a:r>
            <a:r>
              <a:rPr lang="en-US" sz="1600" dirty="0"/>
              <a:t> oleh </a:t>
            </a:r>
            <a:r>
              <a:rPr lang="en-US" sz="1600" dirty="0" err="1"/>
              <a:t>Pejabat</a:t>
            </a:r>
            <a:r>
              <a:rPr lang="en-US" sz="1600" dirty="0"/>
              <a:t> </a:t>
            </a:r>
            <a:r>
              <a:rPr lang="en-US" sz="1600" dirty="0" err="1"/>
              <a:t>Berwenang</a:t>
            </a:r>
            <a:r>
              <a:rPr lang="en-US" sz="1600" dirty="0"/>
              <a:t> yang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pengajuan</a:t>
            </a:r>
            <a:r>
              <a:rPr lang="en-US" sz="1600" dirty="0"/>
              <a:t> </a:t>
            </a:r>
            <a:r>
              <a:rPr lang="en-US" sz="1600" dirty="0" err="1"/>
              <a:t>Pendaftaran</a:t>
            </a:r>
            <a:r>
              <a:rPr lang="en-US" sz="1600" dirty="0"/>
              <a:t> Akun P-Office </a:t>
            </a:r>
            <a:r>
              <a:rPr lang="en-US" sz="1600" dirty="0" err="1"/>
              <a:t>mitra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tersebut</a:t>
            </a:r>
            <a:endParaRPr lang="en-US" sz="1600" dirty="0"/>
          </a:p>
          <a:p>
            <a:pPr marL="0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39991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197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Pengajuan Pendaftaran Akun P-Office (Mitra Kerja)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Annisa Kameila</dc:creator>
  <cp:lastModifiedBy>Ramdani Eka Putra</cp:lastModifiedBy>
  <cp:revision>28</cp:revision>
  <dcterms:created xsi:type="dcterms:W3CDTF">2024-01-10T03:38:53Z</dcterms:created>
  <dcterms:modified xsi:type="dcterms:W3CDTF">2024-12-30T02:26:19Z</dcterms:modified>
</cp:coreProperties>
</file>