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9" r:id="rId4"/>
    <p:sldId id="271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ahmad.budi@pelita-air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 AM – The user name doesn’t exist in selected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Apabila</a:t>
            </a:r>
            <a:r>
              <a:rPr lang="en-US" sz="1600" dirty="0"/>
              <a:t> user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berikut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login </a:t>
            </a:r>
            <a:r>
              <a:rPr lang="en-US" sz="1600" dirty="0" err="1"/>
              <a:t>ke</a:t>
            </a:r>
            <a:r>
              <a:rPr lang="en-US" sz="1600" dirty="0"/>
              <a:t> intra-iam.pertamina.com :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CCA9C-6FC8-5854-55B1-B4AB8295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1924784"/>
            <a:ext cx="7532055" cy="32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 AM – The user name doesn’t exist in selected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Solusi :</a:t>
            </a:r>
          </a:p>
          <a:p>
            <a:pPr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pada </a:t>
            </a:r>
            <a:r>
              <a:rPr lang="en-US" sz="1600" dirty="0" err="1"/>
              <a:t>saat</a:t>
            </a:r>
            <a:r>
              <a:rPr lang="en-US" sz="1600" dirty="0"/>
              <a:t> login </a:t>
            </a:r>
            <a:r>
              <a:rPr lang="en-US" sz="1600" dirty="0" err="1"/>
              <a:t>ke</a:t>
            </a:r>
            <a:r>
              <a:rPr lang="en-US" sz="1600" dirty="0"/>
              <a:t> i-am </a:t>
            </a:r>
            <a:r>
              <a:rPr lang="en-US" sz="1600" dirty="0" err="1"/>
              <a:t>menggunakan</a:t>
            </a:r>
            <a:r>
              <a:rPr lang="en-US" sz="1600" dirty="0"/>
              <a:t> username account email (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pakai</a:t>
            </a:r>
            <a:r>
              <a:rPr lang="en-US" sz="1600" dirty="0"/>
              <a:t> @pertamina.com / </a:t>
            </a:r>
            <a:r>
              <a:rPr lang="en-US" sz="1600" dirty="0" err="1"/>
              <a:t>tanpa</a:t>
            </a:r>
            <a:r>
              <a:rPr lang="en-US" sz="1600" dirty="0"/>
              <a:t> </a:t>
            </a:r>
            <a:r>
              <a:rPr lang="en-US" sz="1600" dirty="0" err="1"/>
              <a:t>pakai</a:t>
            </a:r>
            <a:r>
              <a:rPr lang="en-US" sz="1600" dirty="0"/>
              <a:t> @pelita-air.com)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6A7FE2-ADCF-AF05-43DE-0D663A38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394618"/>
            <a:ext cx="5991225" cy="273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EFD1C-B5EB-EA1A-A541-58C74A71C606}"/>
              </a:ext>
            </a:extLst>
          </p:cNvPr>
          <p:cNvSpPr txBox="1"/>
          <p:nvPr/>
        </p:nvSpPr>
        <p:spPr>
          <a:xfrm>
            <a:off x="2886075" y="5210175"/>
            <a:ext cx="5962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Misal</a:t>
            </a:r>
            <a:r>
              <a:rPr lang="en-US" sz="1200" dirty="0"/>
              <a:t> : Akun Email </a:t>
            </a:r>
            <a:r>
              <a:rPr lang="en-US" sz="1200" dirty="0" err="1"/>
              <a:t>adalah</a:t>
            </a:r>
            <a:r>
              <a:rPr lang="en-US" sz="1200" dirty="0"/>
              <a:t>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ahmad.budi@pelita-air.com</a:t>
            </a:r>
            <a:endParaRPr lang="en-US" sz="1200" dirty="0"/>
          </a:p>
          <a:p>
            <a:r>
              <a:rPr lang="en-US" sz="1200" dirty="0" err="1"/>
              <a:t>Pilih</a:t>
            </a:r>
            <a:r>
              <a:rPr lang="en-US" sz="1200" dirty="0"/>
              <a:t> Entity : PT Pelita Air Service</a:t>
            </a:r>
          </a:p>
          <a:p>
            <a:endParaRPr lang="en-US" sz="800" dirty="0"/>
          </a:p>
          <a:p>
            <a:r>
              <a:rPr lang="en-US" sz="1200" dirty="0" err="1"/>
              <a:t>Maka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User ID login </a:t>
            </a:r>
            <a:r>
              <a:rPr lang="en-US" sz="1200" dirty="0" err="1"/>
              <a:t>adalah</a:t>
            </a:r>
            <a:r>
              <a:rPr lang="en-US" sz="1200" dirty="0"/>
              <a:t> : </a:t>
            </a:r>
            <a:r>
              <a:rPr lang="en-US" sz="1200" dirty="0" err="1"/>
              <a:t>ahmad.budi</a:t>
            </a:r>
            <a:endParaRPr lang="en-US" sz="1200" dirty="0"/>
          </a:p>
          <a:p>
            <a:r>
              <a:rPr lang="en-US" sz="1200" dirty="0"/>
              <a:t>Password : Password account / password email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83609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 AM – The user name doesn’t exist in selected Company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8C56F-63ED-5CE3-D5E0-331F51F1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06812"/>
            <a:ext cx="7717728" cy="40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6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 AM – The user name doesn’t exist in selected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459864"/>
            <a:ext cx="11553825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Beberapa</a:t>
            </a:r>
            <a:r>
              <a:rPr lang="en-US" sz="1600" dirty="0"/>
              <a:t> </a:t>
            </a:r>
            <a:r>
              <a:rPr lang="en-US" sz="1600" dirty="0" err="1"/>
              <a:t>Catatan</a:t>
            </a:r>
            <a:r>
              <a:rPr lang="en-US" sz="1600" dirty="0"/>
              <a:t> :</a:t>
            </a:r>
          </a:p>
          <a:p>
            <a:pPr marL="0" indent="0">
              <a:buNone/>
            </a:pPr>
            <a:r>
              <a:rPr lang="en-US" sz="1600" dirty="0"/>
              <a:t>-    i-AM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diperuntukan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Pelita Air (PWTT dan PWT)</a:t>
            </a:r>
          </a:p>
          <a:p>
            <a:pPr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terdaftar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i-AM, </a:t>
            </a:r>
            <a:r>
              <a:rPr lang="en-US" sz="1600" dirty="0" err="1"/>
              <a:t>perihal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ditanyakan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fungsi</a:t>
            </a:r>
            <a:r>
              <a:rPr lang="en-US" sz="1600" dirty="0"/>
              <a:t> HR Dept. dan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dimintakan</a:t>
            </a:r>
            <a:r>
              <a:rPr lang="en-US" sz="1600" dirty="0"/>
              <a:t> capture profile i-AM </a:t>
            </a:r>
            <a:r>
              <a:rPr lang="en-US" sz="1600" dirty="0" err="1"/>
              <a:t>anda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</a:t>
            </a:r>
            <a:r>
              <a:rPr lang="en-US" sz="1600" dirty="0" err="1"/>
              <a:t>Contoh</a:t>
            </a:r>
            <a:r>
              <a:rPr lang="en-US" sz="1600" dirty="0"/>
              <a:t> : 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Apabila</a:t>
            </a:r>
            <a:r>
              <a:rPr lang="en-US" sz="1600" dirty="0"/>
              <a:t> Capture Profile i-AM / Employee Identity </a:t>
            </a:r>
            <a:r>
              <a:rPr lang="en-US" sz="1600" dirty="0" err="1"/>
              <a:t>anda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diberikan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login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aplikasi</a:t>
            </a:r>
            <a:r>
              <a:rPr lang="en-US" sz="1600" dirty="0"/>
              <a:t>    </a:t>
            </a:r>
          </a:p>
          <a:p>
            <a:pPr marL="0" indent="0">
              <a:buNone/>
            </a:pPr>
            <a:r>
              <a:rPr lang="en-US" sz="1600" dirty="0"/>
              <a:t>   i-AM  (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cara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pada slide </a:t>
            </a:r>
            <a:r>
              <a:rPr lang="en-US" sz="1600" dirty="0" err="1"/>
              <a:t>sebelumnya</a:t>
            </a:r>
            <a:r>
              <a:rPr lang="en-US" sz="1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06ACC-3966-60F2-A22F-99581F0E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99" y="2852128"/>
            <a:ext cx="3800475" cy="17473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0959E7-B9A8-F7CE-57E6-0F2220F30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2814028"/>
            <a:ext cx="5053926" cy="188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F672F-C8DA-BD23-EFEB-ACEF8FFDD58E}"/>
              </a:ext>
            </a:extLst>
          </p:cNvPr>
          <p:cNvSpPr txBox="1"/>
          <p:nvPr/>
        </p:nvSpPr>
        <p:spPr>
          <a:xfrm>
            <a:off x="1935577" y="4637605"/>
            <a:ext cx="89762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 (Bisa </a:t>
            </a:r>
            <a:r>
              <a:rPr lang="en-US" sz="1200" dirty="0" err="1"/>
              <a:t>dimintakan</a:t>
            </a:r>
            <a:r>
              <a:rPr lang="en-US" sz="1200" dirty="0"/>
              <a:t> </a:t>
            </a:r>
            <a:r>
              <a:rPr lang="en-US" sz="1200" dirty="0" err="1"/>
              <a:t>capturenya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HR : </a:t>
            </a:r>
            <a:r>
              <a:rPr lang="en-US" sz="1200" b="1" dirty="0"/>
              <a:t>Capture Profile i-AM</a:t>
            </a:r>
            <a:r>
              <a:rPr lang="en-US" sz="1200" dirty="0"/>
              <a:t>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3685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i AM – The user name doesn’t exist in selected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459864"/>
            <a:ext cx="11553825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 err="1"/>
              <a:t>Beberapa</a:t>
            </a:r>
            <a:r>
              <a:rPr lang="en-US" sz="1400" dirty="0"/>
              <a:t> </a:t>
            </a:r>
            <a:r>
              <a:rPr lang="en-US" sz="1400" dirty="0" err="1"/>
              <a:t>Catatan</a:t>
            </a:r>
            <a:r>
              <a:rPr lang="en-US" sz="1400" dirty="0"/>
              <a:t> :</a:t>
            </a:r>
          </a:p>
          <a:p>
            <a:pPr>
              <a:buFontTx/>
              <a:buChar char="-"/>
            </a:pP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Pekerja</a:t>
            </a:r>
            <a:r>
              <a:rPr lang="en-US" sz="1400" dirty="0"/>
              <a:t> PWT (yang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pernah</a:t>
            </a:r>
            <a:r>
              <a:rPr lang="en-US" sz="1400" dirty="0"/>
              <a:t> </a:t>
            </a:r>
            <a:r>
              <a:rPr lang="en-US" sz="1400" dirty="0" err="1"/>
              <a:t>perpanjang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, </a:t>
            </a:r>
            <a:r>
              <a:rPr lang="en-US" sz="1400" dirty="0" err="1"/>
              <a:t>namun</a:t>
            </a:r>
            <a:r>
              <a:rPr lang="en-US" sz="1400" dirty="0"/>
              <a:t> </a:t>
            </a:r>
            <a:r>
              <a:rPr lang="en-US" sz="1400" dirty="0" err="1"/>
              <a:t>perpanjang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Kembali), </a:t>
            </a:r>
            <a:r>
              <a:rPr lang="en-US" sz="1400" dirty="0" err="1"/>
              <a:t>pastikan</a:t>
            </a:r>
            <a:r>
              <a:rPr lang="en-US" sz="1400" dirty="0"/>
              <a:t> </a:t>
            </a:r>
            <a:r>
              <a:rPr lang="en-US" sz="1400" dirty="0" err="1"/>
              <a:t>setelah</a:t>
            </a:r>
            <a:r>
              <a:rPr lang="en-US" sz="1400" dirty="0"/>
              <a:t> </a:t>
            </a:r>
            <a:r>
              <a:rPr lang="en-US" sz="1400" dirty="0" err="1"/>
              <a:t>tanda</a:t>
            </a:r>
            <a:r>
              <a:rPr lang="en-US" sz="1400" dirty="0"/>
              <a:t> </a:t>
            </a:r>
            <a:r>
              <a:rPr lang="en-US" sz="1400" dirty="0" err="1"/>
              <a:t>tangan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, </a:t>
            </a:r>
            <a:r>
              <a:rPr lang="en-US" sz="1400" dirty="0" err="1"/>
              <a:t>Fungsi</a:t>
            </a:r>
            <a:r>
              <a:rPr lang="en-US" sz="1400" dirty="0"/>
              <a:t> HR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memperbaharui</a:t>
            </a:r>
            <a:r>
              <a:rPr lang="en-US" sz="1400" dirty="0"/>
              <a:t> </a:t>
            </a:r>
            <a:r>
              <a:rPr lang="en-US" sz="1400" dirty="0" err="1"/>
              <a:t>jangka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accountnya</a:t>
            </a:r>
            <a:r>
              <a:rPr lang="en-US" sz="1400" dirty="0"/>
              <a:t> di SAP HR</a:t>
            </a:r>
          </a:p>
          <a:p>
            <a:pPr marL="0" indent="0">
              <a:buNone/>
            </a:pPr>
            <a:r>
              <a:rPr lang="en-US" sz="1400" dirty="0" err="1"/>
              <a:t>Contoh</a:t>
            </a:r>
            <a:r>
              <a:rPr lang="en-US" sz="1400" dirty="0"/>
              <a:t> Capture (SAP HR)  </a:t>
            </a:r>
            <a:r>
              <a:rPr lang="en-US" sz="1400" dirty="0" err="1"/>
              <a:t>seperti</a:t>
            </a:r>
            <a:r>
              <a:rPr lang="en-US" sz="1400" dirty="0"/>
              <a:t> </a:t>
            </a:r>
            <a:r>
              <a:rPr lang="en-US" sz="1400" dirty="0" err="1"/>
              <a:t>berikut</a:t>
            </a:r>
            <a:r>
              <a:rPr lang="en-US" sz="1400" dirty="0"/>
              <a:t> :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72CCC-9EF9-633D-E68D-4CC1A9E1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077" y="3178318"/>
            <a:ext cx="5653845" cy="269860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2D1343-C81D-D18C-E8AB-2F712C76739C}"/>
              </a:ext>
            </a:extLst>
          </p:cNvPr>
          <p:cNvSpPr/>
          <p:nvPr/>
        </p:nvSpPr>
        <p:spPr>
          <a:xfrm>
            <a:off x="4114800" y="3924300"/>
            <a:ext cx="2390775" cy="3333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66A874-24A4-CE5B-AA1C-CFB08B4D67A3}"/>
              </a:ext>
            </a:extLst>
          </p:cNvPr>
          <p:cNvCxnSpPr>
            <a:cxnSpLocks/>
          </p:cNvCxnSpPr>
          <p:nvPr/>
        </p:nvCxnSpPr>
        <p:spPr>
          <a:xfrm>
            <a:off x="6486525" y="4152900"/>
            <a:ext cx="3133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7F5ADE-00C8-5AFE-8DA6-B4A0DB63329B}"/>
              </a:ext>
            </a:extLst>
          </p:cNvPr>
          <p:cNvSpPr txBox="1"/>
          <p:nvPr/>
        </p:nvSpPr>
        <p:spPr>
          <a:xfrm>
            <a:off x="9658351" y="4023866"/>
            <a:ext cx="235267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Informasi</a:t>
            </a:r>
            <a:r>
              <a:rPr lang="en-US" sz="1300" dirty="0"/>
              <a:t> </a:t>
            </a:r>
            <a:r>
              <a:rPr lang="en-US" sz="1300" dirty="0" err="1"/>
              <a:t>mengenai</a:t>
            </a:r>
            <a:r>
              <a:rPr lang="en-US" sz="1300" dirty="0"/>
              <a:t> </a:t>
            </a:r>
            <a:r>
              <a:rPr lang="en-US" sz="1300" dirty="0" err="1"/>
              <a:t>jangka</a:t>
            </a:r>
            <a:r>
              <a:rPr lang="en-US" sz="1300" dirty="0"/>
              <a:t> </a:t>
            </a:r>
            <a:r>
              <a:rPr lang="en-US" sz="1300" dirty="0" err="1"/>
              <a:t>waktu</a:t>
            </a:r>
            <a:r>
              <a:rPr lang="en-US" sz="1300" dirty="0"/>
              <a:t> </a:t>
            </a:r>
            <a:r>
              <a:rPr lang="en-US" sz="1300" dirty="0" err="1"/>
              <a:t>Kontrak</a:t>
            </a:r>
            <a:r>
              <a:rPr lang="en-US" sz="1300" dirty="0"/>
              <a:t> Anda, </a:t>
            </a:r>
            <a:r>
              <a:rPr lang="en-US" sz="1300" dirty="0" err="1"/>
              <a:t>pastikan</a:t>
            </a:r>
            <a:r>
              <a:rPr lang="en-US" sz="1300" dirty="0"/>
              <a:t> capture </a:t>
            </a:r>
            <a:r>
              <a:rPr lang="en-US" sz="1300" dirty="0" err="1"/>
              <a:t>ini</a:t>
            </a:r>
            <a:r>
              <a:rPr lang="en-US" sz="1300" dirty="0"/>
              <a:t> </a:t>
            </a:r>
            <a:r>
              <a:rPr lang="en-US" sz="1300" dirty="0" err="1"/>
              <a:t>sudh</a:t>
            </a:r>
            <a:r>
              <a:rPr lang="en-US" sz="1300" dirty="0"/>
              <a:t> </a:t>
            </a:r>
            <a:r>
              <a:rPr lang="en-US" sz="1300" dirty="0" err="1"/>
              <a:t>ada</a:t>
            </a:r>
            <a:endParaRPr lang="en-ID" sz="13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F39514-775A-FE3D-0B90-CA06AA06CB21}"/>
              </a:ext>
            </a:extLst>
          </p:cNvPr>
          <p:cNvSpPr/>
          <p:nvPr/>
        </p:nvSpPr>
        <p:spPr>
          <a:xfrm>
            <a:off x="4191000" y="3324225"/>
            <a:ext cx="2390775" cy="33337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D5921F-071A-5FD7-C333-6C79579AEBC4}"/>
              </a:ext>
            </a:extLst>
          </p:cNvPr>
          <p:cNvCxnSpPr/>
          <p:nvPr/>
        </p:nvCxnSpPr>
        <p:spPr>
          <a:xfrm>
            <a:off x="6562725" y="3552825"/>
            <a:ext cx="300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D75B48-2DF4-FA50-F1AD-9C56B045A1F7}"/>
              </a:ext>
            </a:extLst>
          </p:cNvPr>
          <p:cNvSpPr txBox="1"/>
          <p:nvPr/>
        </p:nvSpPr>
        <p:spPr>
          <a:xfrm>
            <a:off x="9620251" y="3309491"/>
            <a:ext cx="235267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Informasi</a:t>
            </a:r>
            <a:r>
              <a:rPr lang="en-US" sz="1300" dirty="0"/>
              <a:t> </a:t>
            </a:r>
            <a:r>
              <a:rPr lang="en-US" sz="1300" dirty="0" err="1"/>
              <a:t>mengenai</a:t>
            </a:r>
            <a:r>
              <a:rPr lang="en-US" sz="1300" dirty="0"/>
              <a:t> </a:t>
            </a:r>
            <a:r>
              <a:rPr lang="en-US" sz="1300" dirty="0" err="1"/>
              <a:t>Nomor</a:t>
            </a:r>
            <a:r>
              <a:rPr lang="en-US" sz="1300" dirty="0"/>
              <a:t> </a:t>
            </a:r>
            <a:r>
              <a:rPr lang="en-US" sz="1300" dirty="0" err="1"/>
              <a:t>Pekerja</a:t>
            </a:r>
            <a:r>
              <a:rPr lang="en-US" sz="1300" dirty="0"/>
              <a:t> dan Nama Anda</a:t>
            </a:r>
            <a:endParaRPr lang="en-ID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6DE29-9E3C-E53E-B297-C872840A5D23}"/>
              </a:ext>
            </a:extLst>
          </p:cNvPr>
          <p:cNvSpPr txBox="1"/>
          <p:nvPr/>
        </p:nvSpPr>
        <p:spPr>
          <a:xfrm>
            <a:off x="3269077" y="5876926"/>
            <a:ext cx="56538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 (Bisa </a:t>
            </a:r>
            <a:r>
              <a:rPr lang="en-US" sz="1200" dirty="0" err="1"/>
              <a:t>dimintakan</a:t>
            </a:r>
            <a:r>
              <a:rPr lang="en-US" sz="1200" dirty="0"/>
              <a:t> </a:t>
            </a:r>
            <a:r>
              <a:rPr lang="en-US" sz="1200" dirty="0" err="1"/>
              <a:t>capturenya</a:t>
            </a:r>
            <a:r>
              <a:rPr lang="en-US" sz="1200" dirty="0"/>
              <a:t> </a:t>
            </a:r>
            <a:r>
              <a:rPr lang="en-US" sz="1200" dirty="0" err="1"/>
              <a:t>ke</a:t>
            </a:r>
            <a:r>
              <a:rPr lang="en-US" sz="1200" dirty="0"/>
              <a:t> </a:t>
            </a:r>
            <a:r>
              <a:rPr lang="en-US" sz="1200" dirty="0" err="1"/>
              <a:t>Fungsi</a:t>
            </a:r>
            <a:r>
              <a:rPr lang="en-US" sz="1200" dirty="0"/>
              <a:t> HR, </a:t>
            </a:r>
            <a:r>
              <a:rPr lang="en-US" sz="1200" dirty="0" err="1"/>
              <a:t>apabila</a:t>
            </a:r>
            <a:r>
              <a:rPr lang="en-US" sz="1200" dirty="0"/>
              <a:t> </a:t>
            </a:r>
            <a:r>
              <a:rPr lang="en-US" sz="1200" dirty="0" err="1"/>
              <a:t>Apabila</a:t>
            </a:r>
            <a:r>
              <a:rPr lang="en-US" sz="1200" dirty="0"/>
              <a:t> Capture Profile i-AM / Employee Identity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ditemukan</a:t>
            </a:r>
            <a:r>
              <a:rPr lang="en-US" sz="1200" dirty="0"/>
              <a:t> : </a:t>
            </a:r>
            <a:r>
              <a:rPr lang="en-US" sz="1200" b="1"/>
              <a:t>Capture Status SAP HR</a:t>
            </a:r>
            <a:r>
              <a:rPr lang="en-US" sz="1200"/>
              <a:t>)</a:t>
            </a: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02192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312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i AM – The user name doesn’t exist in selected Company</vt:lpstr>
      <vt:lpstr>i AM – The user name doesn’t exist in selected Company</vt:lpstr>
      <vt:lpstr>i AM – The user name doesn’t exist in selected Company</vt:lpstr>
      <vt:lpstr>i AM – The user name doesn’t exist in selected Company</vt:lpstr>
      <vt:lpstr>i AM – The user name doesn’t exist in selected Company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34</cp:revision>
  <dcterms:created xsi:type="dcterms:W3CDTF">2024-01-10T03:38:53Z</dcterms:created>
  <dcterms:modified xsi:type="dcterms:W3CDTF">2024-05-07T06:30:47Z</dcterms:modified>
</cp:coreProperties>
</file>