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Email – </a:t>
            </a:r>
            <a:r>
              <a:rPr lang="en-US" sz="4000" b="1" dirty="0" err="1"/>
              <a:t>Menambahkan</a:t>
            </a:r>
            <a:r>
              <a:rPr lang="en-US" sz="4000" b="1" dirty="0"/>
              <a:t> </a:t>
            </a:r>
            <a:r>
              <a:rPr lang="en-US" sz="4000" b="1" dirty="0" err="1"/>
              <a:t>Anggota</a:t>
            </a:r>
            <a:r>
              <a:rPr lang="en-US" sz="4000" b="1" dirty="0"/>
              <a:t> pada Mail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Alamat myssc.pertamina.com</a:t>
            </a:r>
          </a:p>
          <a:p>
            <a:pPr marL="0" indent="0">
              <a:buNone/>
            </a:pPr>
            <a:r>
              <a:rPr lang="en-US" sz="1600" dirty="0"/>
              <a:t>   Login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: …..@pelita-air.com</a:t>
            </a:r>
          </a:p>
          <a:p>
            <a:pPr marL="0" indent="0">
              <a:buNone/>
            </a:pPr>
            <a:r>
              <a:rPr lang="en-US" sz="1600" dirty="0"/>
              <a:t>   Password : password email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8073D-17EC-ADEC-5CDA-ED1A4008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867" y="2548254"/>
            <a:ext cx="6217683" cy="35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27232-9805-3E46-DF7E-5B428F766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9" r="12500"/>
          <a:stretch/>
        </p:blipFill>
        <p:spPr>
          <a:xfrm>
            <a:off x="685800" y="1574850"/>
            <a:ext cx="8267700" cy="442521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C92F37F-B686-05DA-3B39-8012E9EE7EEF}"/>
              </a:ext>
            </a:extLst>
          </p:cNvPr>
          <p:cNvSpPr/>
          <p:nvPr/>
        </p:nvSpPr>
        <p:spPr>
          <a:xfrm>
            <a:off x="7625715" y="4257675"/>
            <a:ext cx="1381125" cy="466725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5083A-6E79-4F74-8F84-A86D3B5A63D1}"/>
              </a:ext>
            </a:extLst>
          </p:cNvPr>
          <p:cNvCxnSpPr>
            <a:stCxn id="9" idx="7"/>
          </p:cNvCxnSpPr>
          <p:nvPr/>
        </p:nvCxnSpPr>
        <p:spPr>
          <a:xfrm flipV="1">
            <a:off x="8804579" y="3429000"/>
            <a:ext cx="658508" cy="8970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667149-9ECB-D735-EEFD-7693C451CF20}"/>
              </a:ext>
            </a:extLst>
          </p:cNvPr>
          <p:cNvSpPr txBox="1"/>
          <p:nvPr/>
        </p:nvSpPr>
        <p:spPr>
          <a:xfrm>
            <a:off x="9384651" y="3059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Klik</a:t>
            </a:r>
            <a:r>
              <a:rPr lang="en-US" dirty="0"/>
              <a:t> Show all 38 items</a:t>
            </a:r>
            <a:endParaRPr lang="en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3A1BC27-522C-BC4B-3136-6D7B6006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</a:t>
            </a:r>
            <a:r>
              <a:rPr lang="en-US" sz="4000" b="1" dirty="0" err="1"/>
              <a:t>Menambahkan</a:t>
            </a:r>
            <a:r>
              <a:rPr lang="en-US" sz="4000" b="1" dirty="0"/>
              <a:t> </a:t>
            </a:r>
            <a:r>
              <a:rPr lang="en-US" sz="4000" b="1" dirty="0" err="1"/>
              <a:t>Anggota</a:t>
            </a:r>
            <a:r>
              <a:rPr lang="en-US" sz="4000" b="1" dirty="0"/>
              <a:t> pada Mail Group</a:t>
            </a:r>
          </a:p>
        </p:txBody>
      </p:sp>
    </p:spTree>
    <p:extLst>
      <p:ext uri="{BB962C8B-B14F-4D97-AF65-F5344CB8AC3E}">
        <p14:creationId xmlns:p14="http://schemas.microsoft.com/office/powerpoint/2010/main" val="365908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E67F-A17E-C397-F069-A60751CC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12E5-DBE1-A076-05C4-52BF3241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485B34-1215-05BD-30E7-6FE442567F42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1A560-AD5A-495B-CA7F-195E8EE2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59864"/>
            <a:ext cx="7239000" cy="451051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F03DD38-C76C-C34D-F887-B67DB5712964}"/>
              </a:ext>
            </a:extLst>
          </p:cNvPr>
          <p:cNvSpPr/>
          <p:nvPr/>
        </p:nvSpPr>
        <p:spPr>
          <a:xfrm>
            <a:off x="4472940" y="4779011"/>
            <a:ext cx="1946910" cy="466725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CEE422-679D-103C-FCF8-F073B61D0D10}"/>
              </a:ext>
            </a:extLst>
          </p:cNvPr>
          <p:cNvCxnSpPr>
            <a:cxnSpLocks/>
          </p:cNvCxnSpPr>
          <p:nvPr/>
        </p:nvCxnSpPr>
        <p:spPr>
          <a:xfrm flipV="1">
            <a:off x="6248400" y="4133850"/>
            <a:ext cx="2168221" cy="7351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EB0025-6BF8-26BE-F698-560B54C13A22}"/>
              </a:ext>
            </a:extLst>
          </p:cNvPr>
          <p:cNvSpPr txBox="1"/>
          <p:nvPr/>
        </p:nvSpPr>
        <p:spPr>
          <a:xfrm>
            <a:off x="8508351" y="3755191"/>
            <a:ext cx="33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Email &amp; Collaboration Tools</a:t>
            </a:r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613FD7-A697-8760-51E0-374C7B6E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</a:t>
            </a:r>
            <a:r>
              <a:rPr lang="en-US" sz="4000" b="1" dirty="0" err="1"/>
              <a:t>Menambahkan</a:t>
            </a:r>
            <a:r>
              <a:rPr lang="en-US" sz="4000" b="1" dirty="0"/>
              <a:t> </a:t>
            </a:r>
            <a:r>
              <a:rPr lang="en-US" sz="4000" b="1" dirty="0" err="1"/>
              <a:t>Anggota</a:t>
            </a:r>
            <a:r>
              <a:rPr lang="en-US" sz="4000" b="1" dirty="0"/>
              <a:t> pada Mail Group</a:t>
            </a:r>
          </a:p>
        </p:txBody>
      </p:sp>
    </p:spTree>
    <p:extLst>
      <p:ext uri="{BB962C8B-B14F-4D97-AF65-F5344CB8AC3E}">
        <p14:creationId xmlns:p14="http://schemas.microsoft.com/office/powerpoint/2010/main" val="135331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71E87-D7C8-F0D1-4949-66982F02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48E2-7095-9742-310A-4B190AF62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AD40C0-AF45-8F41-719E-DA5E66D5EAC1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02C5E-8920-3B0C-5A67-0689DB7E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450339"/>
            <a:ext cx="7104506" cy="457073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190AEEE-D4FD-A34B-9EB2-E1E2BDDC3B75}"/>
              </a:ext>
            </a:extLst>
          </p:cNvPr>
          <p:cNvSpPr/>
          <p:nvPr/>
        </p:nvSpPr>
        <p:spPr>
          <a:xfrm>
            <a:off x="5431809" y="3788132"/>
            <a:ext cx="746078" cy="233409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E5A02F-19FD-E2D0-0ADC-0F9253489EA0}"/>
              </a:ext>
            </a:extLst>
          </p:cNvPr>
          <p:cNvCxnSpPr>
            <a:cxnSpLocks/>
          </p:cNvCxnSpPr>
          <p:nvPr/>
        </p:nvCxnSpPr>
        <p:spPr>
          <a:xfrm flipV="1">
            <a:off x="6177887" y="3429000"/>
            <a:ext cx="2016139" cy="4742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0A7A25-9649-7B74-86A7-37489F91E644}"/>
              </a:ext>
            </a:extLst>
          </p:cNvPr>
          <p:cNvSpPr txBox="1"/>
          <p:nvPr/>
        </p:nvSpPr>
        <p:spPr>
          <a:xfrm>
            <a:off x="8194026" y="3189398"/>
            <a:ext cx="191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Request Now</a:t>
            </a:r>
            <a:endParaRPr lang="en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3BBBC4-8E60-E521-3F41-858AA1D4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</a:t>
            </a:r>
            <a:r>
              <a:rPr lang="en-US" sz="4000" b="1" dirty="0" err="1"/>
              <a:t>Menambahkan</a:t>
            </a:r>
            <a:r>
              <a:rPr lang="en-US" sz="4000" b="1" dirty="0"/>
              <a:t> </a:t>
            </a:r>
            <a:r>
              <a:rPr lang="en-US" sz="4000" b="1" dirty="0" err="1"/>
              <a:t>Anggota</a:t>
            </a:r>
            <a:r>
              <a:rPr lang="en-US" sz="4000" b="1" dirty="0"/>
              <a:t> pada Mail Group</a:t>
            </a:r>
          </a:p>
        </p:txBody>
      </p:sp>
    </p:spTree>
    <p:extLst>
      <p:ext uri="{BB962C8B-B14F-4D97-AF65-F5344CB8AC3E}">
        <p14:creationId xmlns:p14="http://schemas.microsoft.com/office/powerpoint/2010/main" val="127568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26060-E18C-89DC-8CA6-9287C30DF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9502-4FA9-6206-5EEC-83AF5581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91F8A1-69B6-D1B0-16F7-11FA3BD05759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C8D7D-2387-2AA1-88CD-FD239CC874D7}"/>
              </a:ext>
            </a:extLst>
          </p:cNvPr>
          <p:cNvSpPr txBox="1"/>
          <p:nvPr/>
        </p:nvSpPr>
        <p:spPr>
          <a:xfrm>
            <a:off x="4115985" y="1280032"/>
            <a:ext cx="79170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err="1"/>
              <a:t>Selanjutnya</a:t>
            </a:r>
            <a:r>
              <a:rPr lang="en-US" sz="1500" dirty="0"/>
              <a:t> </a:t>
            </a:r>
            <a:r>
              <a:rPr lang="en-US" sz="1500" dirty="0" err="1"/>
              <a:t>Pekerja</a:t>
            </a:r>
            <a:r>
              <a:rPr lang="en-US" sz="1500" dirty="0"/>
              <a:t> </a:t>
            </a:r>
            <a:r>
              <a:rPr lang="en-US" sz="1500" dirty="0" err="1"/>
              <a:t>Mengisi</a:t>
            </a:r>
            <a:r>
              <a:rPr lang="en-US" sz="1500" dirty="0"/>
              <a:t> Form </a:t>
            </a:r>
            <a:r>
              <a:rPr lang="en-US" sz="1500" dirty="0" err="1"/>
              <a:t>Diantaranya</a:t>
            </a:r>
            <a:r>
              <a:rPr lang="en-US" sz="1500" dirty="0"/>
              <a:t> :</a:t>
            </a:r>
          </a:p>
          <a:p>
            <a:endParaRPr lang="en-US" sz="800" dirty="0"/>
          </a:p>
          <a:p>
            <a:r>
              <a:rPr lang="en-US" sz="1500" b="1" dirty="0"/>
              <a:t>Attachment</a:t>
            </a:r>
            <a:r>
              <a:rPr lang="en-US" sz="1500" dirty="0"/>
              <a:t> : </a:t>
            </a:r>
          </a:p>
          <a:p>
            <a:r>
              <a:rPr lang="en-US" sz="1500" dirty="0" err="1"/>
              <a:t>Lampirkan</a:t>
            </a:r>
            <a:r>
              <a:rPr lang="en-US" sz="1500" dirty="0"/>
              <a:t> File </a:t>
            </a:r>
            <a:r>
              <a:rPr lang="en-US" sz="1500" dirty="0" err="1"/>
              <a:t>Justifikasi</a:t>
            </a:r>
            <a:r>
              <a:rPr lang="en-US" sz="1500" dirty="0"/>
              <a:t> (</a:t>
            </a:r>
            <a:r>
              <a:rPr lang="en-US" sz="1500" dirty="0" err="1"/>
              <a:t>apabila</a:t>
            </a:r>
            <a:r>
              <a:rPr lang="en-US" sz="1500" dirty="0"/>
              <a:t> </a:t>
            </a:r>
            <a:r>
              <a:rPr lang="en-US" sz="1500" dirty="0" err="1"/>
              <a:t>ada</a:t>
            </a:r>
            <a:r>
              <a:rPr lang="en-US" sz="1500" dirty="0"/>
              <a:t> file yang </a:t>
            </a:r>
            <a:r>
              <a:rPr lang="en-US" sz="1500" dirty="0" err="1"/>
              <a:t>ingin</a:t>
            </a:r>
            <a:r>
              <a:rPr lang="en-US" sz="1500" dirty="0"/>
              <a:t> </a:t>
            </a:r>
            <a:r>
              <a:rPr lang="en-US" sz="1500" dirty="0" err="1"/>
              <a:t>dilampirkan</a:t>
            </a:r>
            <a:r>
              <a:rPr lang="en-US" sz="1500" dirty="0"/>
              <a:t> / </a:t>
            </a:r>
            <a:r>
              <a:rPr lang="en-US" sz="1500" dirty="0" err="1"/>
              <a:t>opsional</a:t>
            </a:r>
            <a:r>
              <a:rPr lang="en-US" sz="1500" dirty="0"/>
              <a:t>)</a:t>
            </a:r>
          </a:p>
          <a:p>
            <a:r>
              <a:rPr lang="en-US" sz="1500" dirty="0"/>
              <a:t>                        </a:t>
            </a:r>
          </a:p>
          <a:p>
            <a:r>
              <a:rPr lang="en-US" sz="1500" b="1" dirty="0" err="1"/>
              <a:t>Nomor</a:t>
            </a:r>
            <a:r>
              <a:rPr lang="en-US" sz="1500" b="1" dirty="0"/>
              <a:t> </a:t>
            </a:r>
            <a:r>
              <a:rPr lang="en-US" sz="1500" b="1" dirty="0" err="1"/>
              <a:t>Telepon</a:t>
            </a:r>
            <a:r>
              <a:rPr lang="en-US" sz="1500" b="1" dirty="0"/>
              <a:t> / Extension/ID HT </a:t>
            </a:r>
            <a:r>
              <a:rPr lang="en-US" sz="1500" dirty="0"/>
              <a:t>: </a:t>
            </a:r>
          </a:p>
          <a:p>
            <a:r>
              <a:rPr lang="en-US" sz="1500" dirty="0"/>
              <a:t>Input </a:t>
            </a:r>
            <a:r>
              <a:rPr lang="en-US" sz="1500" dirty="0" err="1"/>
              <a:t>Nomor</a:t>
            </a:r>
            <a:r>
              <a:rPr lang="en-US" sz="1500" dirty="0"/>
              <a:t> Handphone Anda</a:t>
            </a:r>
          </a:p>
          <a:p>
            <a:endParaRPr lang="en-US" sz="800" b="1" dirty="0"/>
          </a:p>
          <a:p>
            <a:r>
              <a:rPr lang="en-US" sz="1500" b="1" dirty="0" err="1"/>
              <a:t>Keterangan</a:t>
            </a:r>
            <a:r>
              <a:rPr lang="en-US" sz="1500" b="1" dirty="0"/>
              <a:t> / </a:t>
            </a:r>
            <a:r>
              <a:rPr lang="en-US" sz="1500" b="1" dirty="0" err="1"/>
              <a:t>Justifikasi</a:t>
            </a:r>
            <a:r>
              <a:rPr lang="en-US" sz="1500" b="1" dirty="0"/>
              <a:t> (</a:t>
            </a:r>
            <a:r>
              <a:rPr lang="en-US" sz="1500" b="1" dirty="0" err="1"/>
              <a:t>silahkan</a:t>
            </a:r>
            <a:r>
              <a:rPr lang="en-US" sz="1500" b="1" dirty="0"/>
              <a:t> </a:t>
            </a:r>
            <a:r>
              <a:rPr lang="en-US" sz="1500" b="1" dirty="0" err="1"/>
              <a:t>dicopy</a:t>
            </a:r>
            <a:r>
              <a:rPr lang="en-US" sz="1500" b="1" dirty="0"/>
              <a:t>-paste) : </a:t>
            </a:r>
          </a:p>
          <a:p>
            <a:r>
              <a:rPr lang="en-US" sz="1500" dirty="0"/>
              <a:t>Bersama </a:t>
            </a:r>
            <a:r>
              <a:rPr lang="en-US" sz="1500" dirty="0" err="1"/>
              <a:t>ini</a:t>
            </a:r>
            <a:r>
              <a:rPr lang="en-US" sz="1500" dirty="0"/>
              <a:t> </a:t>
            </a:r>
            <a:r>
              <a:rPr lang="en-US" sz="1500" dirty="0" err="1"/>
              <a:t>mohon</a:t>
            </a:r>
            <a:r>
              <a:rPr lang="en-US" sz="1500" dirty="0"/>
              <a:t> </a:t>
            </a:r>
            <a:r>
              <a:rPr lang="en-US" sz="1500" dirty="0" err="1"/>
              <a:t>bantuannya</a:t>
            </a:r>
            <a:r>
              <a:rPr lang="en-US" sz="1500" dirty="0"/>
              <a:t> </a:t>
            </a:r>
            <a:r>
              <a:rPr lang="en-US" sz="1500" dirty="0" err="1"/>
              <a:t>untuk</a:t>
            </a:r>
            <a:r>
              <a:rPr lang="en-US" sz="1500" dirty="0"/>
              <a:t> </a:t>
            </a:r>
            <a:r>
              <a:rPr lang="en-US" sz="1500" dirty="0" err="1"/>
              <a:t>dapat</a:t>
            </a:r>
            <a:r>
              <a:rPr lang="en-US" sz="1500" dirty="0"/>
              <a:t> </a:t>
            </a:r>
            <a:r>
              <a:rPr lang="en-US" sz="1500" dirty="0" err="1"/>
              <a:t>menambahkan</a:t>
            </a:r>
            <a:r>
              <a:rPr lang="en-US" sz="1500" dirty="0"/>
              <a:t> </a:t>
            </a:r>
            <a:r>
              <a:rPr lang="en-US" sz="1500" dirty="0" err="1"/>
              <a:t>akun</a:t>
            </a:r>
            <a:r>
              <a:rPr lang="en-US" sz="1500" dirty="0"/>
              <a:t> email ….@pelita-air.com </a:t>
            </a:r>
            <a:r>
              <a:rPr lang="en-US" sz="1500" dirty="0" err="1"/>
              <a:t>kedalam</a:t>
            </a:r>
            <a:r>
              <a:rPr lang="en-US" sz="1500" dirty="0"/>
              <a:t> mail group ….@pelita-air.com </a:t>
            </a:r>
          </a:p>
          <a:p>
            <a:endParaRPr lang="en-US" sz="800" b="1" dirty="0"/>
          </a:p>
          <a:p>
            <a:r>
              <a:rPr lang="en-US" sz="1500" b="1" dirty="0" err="1"/>
              <a:t>Jenis</a:t>
            </a:r>
            <a:r>
              <a:rPr lang="en-US" sz="1500" b="1" dirty="0"/>
              <a:t> </a:t>
            </a:r>
            <a:r>
              <a:rPr lang="en-US" sz="1500" b="1" dirty="0" err="1"/>
              <a:t>Aplikasi</a:t>
            </a:r>
            <a:r>
              <a:rPr lang="en-US" sz="1500" b="1" dirty="0"/>
              <a:t> : </a:t>
            </a:r>
            <a:r>
              <a:rPr lang="en-US" sz="1500" dirty="0"/>
              <a:t>Email</a:t>
            </a:r>
          </a:p>
          <a:p>
            <a:endParaRPr lang="en-US" sz="800" dirty="0"/>
          </a:p>
          <a:p>
            <a:r>
              <a:rPr lang="en-ID" sz="1500" b="1" dirty="0" err="1"/>
              <a:t>Tipe</a:t>
            </a:r>
            <a:r>
              <a:rPr lang="en-ID" sz="1500" b="1" dirty="0"/>
              <a:t> </a:t>
            </a:r>
            <a:r>
              <a:rPr lang="en-ID" sz="1500" b="1" dirty="0" err="1"/>
              <a:t>Permintaan</a:t>
            </a:r>
            <a:r>
              <a:rPr lang="en-ID" sz="1500" b="1" dirty="0"/>
              <a:t> : </a:t>
            </a:r>
            <a:r>
              <a:rPr lang="en-ID" sz="1500" dirty="0" err="1"/>
              <a:t>Perubahan</a:t>
            </a:r>
            <a:endParaRPr lang="en-ID" sz="1500" dirty="0"/>
          </a:p>
          <a:p>
            <a:endParaRPr lang="en-ID" sz="800" dirty="0"/>
          </a:p>
          <a:p>
            <a:r>
              <a:rPr lang="en-ID" sz="1500" b="1" dirty="0"/>
              <a:t>Activity : </a:t>
            </a:r>
            <a:r>
              <a:rPr lang="en-ID" sz="1500" dirty="0"/>
              <a:t>Add member Email Group / Security Group</a:t>
            </a:r>
          </a:p>
          <a:p>
            <a:endParaRPr lang="en-ID" sz="800" dirty="0"/>
          </a:p>
          <a:p>
            <a:r>
              <a:rPr lang="en-ID" sz="1500" b="1" dirty="0" err="1"/>
              <a:t>Jenis</a:t>
            </a:r>
            <a:r>
              <a:rPr lang="en-ID" sz="1500" b="1" dirty="0"/>
              <a:t> Email Group : </a:t>
            </a:r>
            <a:r>
              <a:rPr lang="en-ID" sz="1500" dirty="0"/>
              <a:t>Email Group </a:t>
            </a:r>
            <a:r>
              <a:rPr lang="en-ID" sz="1500" dirty="0" err="1"/>
              <a:t>Lainnya</a:t>
            </a:r>
            <a:endParaRPr lang="en-ID" sz="1500" dirty="0"/>
          </a:p>
          <a:p>
            <a:endParaRPr lang="en-ID" sz="800" b="1" dirty="0"/>
          </a:p>
          <a:p>
            <a:r>
              <a:rPr lang="en-ID" sz="1500" b="1" dirty="0"/>
              <a:t>Alamat Email Group : </a:t>
            </a:r>
            <a:r>
              <a:rPr lang="en-ID" sz="1500" dirty="0"/>
              <a:t>…@pelita-air.com (Alamat email group …@pelita-air.com, </a:t>
            </a:r>
            <a:r>
              <a:rPr lang="en-ID" sz="1500" dirty="0" err="1"/>
              <a:t>diinput</a:t>
            </a:r>
            <a:r>
              <a:rPr lang="en-ID" sz="1500" dirty="0"/>
              <a:t> 1 </a:t>
            </a:r>
            <a:r>
              <a:rPr lang="en-ID" sz="1500" dirty="0" err="1"/>
              <a:t>saja</a:t>
            </a:r>
            <a:r>
              <a:rPr lang="en-ID" sz="1500" dirty="0"/>
              <a:t>)</a:t>
            </a:r>
          </a:p>
          <a:p>
            <a:endParaRPr lang="en-ID" sz="800" dirty="0"/>
          </a:p>
          <a:p>
            <a:r>
              <a:rPr lang="en-ID" sz="1500" b="1" dirty="0"/>
              <a:t>Alamat Email Member : </a:t>
            </a:r>
            <a:r>
              <a:rPr lang="en-ID" sz="1500" dirty="0"/>
              <a:t>…@pelita-air.com -&gt; email </a:t>
            </a:r>
            <a:r>
              <a:rPr lang="en-ID" sz="1500" dirty="0" err="1"/>
              <a:t>anggota</a:t>
            </a:r>
            <a:r>
              <a:rPr lang="en-ID" sz="1500" dirty="0"/>
              <a:t> / member, </a:t>
            </a:r>
            <a:r>
              <a:rPr lang="en-ID" sz="1500" dirty="0" err="1"/>
              <a:t>misal</a:t>
            </a:r>
            <a:r>
              <a:rPr lang="en-ID" sz="1500" dirty="0"/>
              <a:t> : budi.santoso@pelita-air.com, </a:t>
            </a:r>
            <a:r>
              <a:rPr lang="en-ID" sz="1500" dirty="0" err="1"/>
              <a:t>apabila</a:t>
            </a:r>
            <a:r>
              <a:rPr lang="en-ID" sz="1500" dirty="0"/>
              <a:t> </a:t>
            </a:r>
            <a:r>
              <a:rPr lang="en-ID" sz="1500" dirty="0" err="1"/>
              <a:t>ada</a:t>
            </a:r>
            <a:r>
              <a:rPr lang="en-ID" sz="1500" dirty="0"/>
              <a:t> </a:t>
            </a:r>
            <a:r>
              <a:rPr lang="en-ID" sz="1500" dirty="0" err="1"/>
              <a:t>lebih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1, email </a:t>
            </a:r>
            <a:r>
              <a:rPr lang="en-ID" sz="1500" dirty="0" err="1"/>
              <a:t>diberi</a:t>
            </a:r>
            <a:r>
              <a:rPr lang="en-ID" sz="1500" dirty="0"/>
              <a:t> separator “,” </a:t>
            </a:r>
            <a:r>
              <a:rPr lang="en-ID" sz="1500" dirty="0" err="1"/>
              <a:t>tanpa</a:t>
            </a:r>
            <a:r>
              <a:rPr lang="en-ID" sz="1500" dirty="0"/>
              <a:t> </a:t>
            </a:r>
            <a:r>
              <a:rPr lang="en-ID" sz="1500" dirty="0" err="1"/>
              <a:t>spasi,contoh</a:t>
            </a:r>
            <a:r>
              <a:rPr lang="en-ID" sz="1500" dirty="0"/>
              <a:t> : </a:t>
            </a:r>
          </a:p>
          <a:p>
            <a:r>
              <a:rPr lang="en-ID" sz="1500" dirty="0" err="1"/>
              <a:t>budi.santoso@pelita-air.com,anwar.budi@pelita-air.com</a:t>
            </a:r>
            <a:endParaRPr lang="en-ID" sz="1500" dirty="0"/>
          </a:p>
          <a:p>
            <a:endParaRPr lang="en-ID" sz="800" dirty="0"/>
          </a:p>
          <a:p>
            <a:r>
              <a:rPr lang="en-ID" sz="1500" dirty="0"/>
              <a:t>&gt;&gt; </a:t>
            </a:r>
            <a:r>
              <a:rPr lang="en-ID" sz="1500" dirty="0" err="1"/>
              <a:t>Selanjutnya</a:t>
            </a:r>
            <a:r>
              <a:rPr lang="en-ID" sz="1500" dirty="0"/>
              <a:t> </a:t>
            </a:r>
            <a:r>
              <a:rPr lang="en-ID" sz="1500" dirty="0" err="1"/>
              <a:t>Pilih</a:t>
            </a:r>
            <a:r>
              <a:rPr lang="en-ID" sz="1500" dirty="0"/>
              <a:t> Complete Request </a:t>
            </a:r>
            <a:r>
              <a:rPr lang="en-ID" sz="1500" dirty="0" err="1"/>
              <a:t>lalu</a:t>
            </a:r>
            <a:r>
              <a:rPr lang="en-ID" sz="1500" dirty="0"/>
              <a:t> </a:t>
            </a:r>
            <a:r>
              <a:rPr lang="en-ID" sz="1500" dirty="0" err="1"/>
              <a:t>klik</a:t>
            </a:r>
            <a:r>
              <a:rPr lang="en-ID" sz="1500" dirty="0"/>
              <a:t> </a:t>
            </a:r>
            <a:r>
              <a:rPr lang="en-ID" sz="1500" dirty="0" err="1"/>
              <a:t>Im</a:t>
            </a:r>
            <a:r>
              <a:rPr lang="en-ID" sz="1500" dirty="0"/>
              <a:t> Done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4D7A28-71BA-59EB-0701-404E1CA5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</a:t>
            </a:r>
            <a:r>
              <a:rPr lang="en-US" sz="4000" b="1" dirty="0" err="1"/>
              <a:t>Menambahkan</a:t>
            </a:r>
            <a:r>
              <a:rPr lang="en-US" sz="4000" b="1" dirty="0"/>
              <a:t> </a:t>
            </a:r>
            <a:r>
              <a:rPr lang="en-US" sz="4000" b="1" dirty="0" err="1"/>
              <a:t>Anggota</a:t>
            </a:r>
            <a:r>
              <a:rPr lang="en-US" sz="4000" b="1" dirty="0"/>
              <a:t> pada Mail Group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07BB1AE-FC96-6FC6-2A99-79EB8E650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05"/>
          <a:stretch/>
        </p:blipFill>
        <p:spPr>
          <a:xfrm>
            <a:off x="329609" y="1307464"/>
            <a:ext cx="3768088" cy="495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5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34AB-D9D2-EEA5-781C-093CD9B8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307C0-DD81-A72B-4C1E-03CEA1B6849F}"/>
              </a:ext>
            </a:extLst>
          </p:cNvPr>
          <p:cNvSpPr txBox="1">
            <a:spLocks/>
          </p:cNvSpPr>
          <p:nvPr/>
        </p:nvSpPr>
        <p:spPr>
          <a:xfrm>
            <a:off x="838200" y="14598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menunggu</a:t>
            </a:r>
            <a:r>
              <a:rPr lang="en-US" sz="1600" dirty="0"/>
              <a:t> Follow Up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rekan-rekan</a:t>
            </a:r>
            <a:r>
              <a:rPr lang="en-US" sz="1600" dirty="0"/>
              <a:t> SSC </a:t>
            </a:r>
            <a:r>
              <a:rPr lang="en-US" sz="1600" dirty="0" err="1"/>
              <a:t>Pertamina</a:t>
            </a:r>
            <a:r>
              <a:rPr lang="en-US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Perihal</a:t>
            </a:r>
            <a:r>
              <a:rPr lang="en-US" sz="1600" dirty="0"/>
              <a:t> Follow up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berkala</a:t>
            </a:r>
            <a:r>
              <a:rPr lang="en-US" sz="1600" dirty="0"/>
              <a:t> di </a:t>
            </a:r>
            <a:r>
              <a:rPr lang="en-US" sz="1600" dirty="0" err="1"/>
              <a:t>aplikasi</a:t>
            </a:r>
            <a:r>
              <a:rPr lang="en-US" sz="1600" dirty="0"/>
              <a:t> myssc.pertamina.com di Menu My Activity -&gt; All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Activity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196C3-2B52-D208-6BA9-818DC10F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3" t="5325" r="41667" b="53363"/>
          <a:stretch/>
        </p:blipFill>
        <p:spPr>
          <a:xfrm>
            <a:off x="838201" y="2494343"/>
            <a:ext cx="4350488" cy="2300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402F24-287C-F895-150A-88FC3381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42" y="2494343"/>
            <a:ext cx="6581553" cy="30061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8656273-7471-D4B4-DB67-906CD823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Email – </a:t>
            </a:r>
            <a:r>
              <a:rPr lang="en-US" sz="4000" b="1" dirty="0" err="1"/>
              <a:t>Menambahkan</a:t>
            </a:r>
            <a:r>
              <a:rPr lang="en-US" sz="4000" b="1" dirty="0"/>
              <a:t> </a:t>
            </a:r>
            <a:r>
              <a:rPr lang="en-US" sz="4000" b="1" dirty="0" err="1"/>
              <a:t>Anggota</a:t>
            </a:r>
            <a:r>
              <a:rPr lang="en-US" sz="4000" b="1" dirty="0"/>
              <a:t> pada Mail Group</a:t>
            </a:r>
          </a:p>
        </p:txBody>
      </p:sp>
    </p:spTree>
    <p:extLst>
      <p:ext uri="{BB962C8B-B14F-4D97-AF65-F5344CB8AC3E}">
        <p14:creationId xmlns:p14="http://schemas.microsoft.com/office/powerpoint/2010/main" val="260364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288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Office Theme</vt:lpstr>
      <vt:lpstr>Email – Menambahkan Anggota pada Mail Group</vt:lpstr>
      <vt:lpstr>Email – Menambahkan Anggota pada Mail Group</vt:lpstr>
      <vt:lpstr>Email – Menambahkan Anggota pada Mail Group</vt:lpstr>
      <vt:lpstr>Email – Menambahkan Anggota pada Mail Group</vt:lpstr>
      <vt:lpstr>Email – Menambahkan Anggota pada Mail Group</vt:lpstr>
      <vt:lpstr>Email – Menambahkan Anggota pada Mail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12</cp:revision>
  <dcterms:created xsi:type="dcterms:W3CDTF">2024-01-10T03:38:53Z</dcterms:created>
  <dcterms:modified xsi:type="dcterms:W3CDTF">2024-05-17T16:08:18Z</dcterms:modified>
</cp:coreProperties>
</file>