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m.id/changepassword" TargetMode="External"/><Relationship Id="rId2" Type="http://schemas.openxmlformats.org/officeDocument/2006/relationships/hyperlink" Target="https://ptm.id/iSEC-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Reset Password : </a:t>
            </a:r>
            <a:br>
              <a:rPr lang="en-US" b="1" dirty="0"/>
            </a:br>
            <a:r>
              <a:rPr lang="en-US" b="1" dirty="0" err="1"/>
              <a:t>Notifikasi</a:t>
            </a:r>
            <a:r>
              <a:rPr lang="en-US" b="1" dirty="0"/>
              <a:t> – Expired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591049"/>
          </a:xfrm>
        </p:spPr>
        <p:txBody>
          <a:bodyPr>
            <a:normAutofit/>
          </a:bodyPr>
          <a:lstStyle/>
          <a:p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menerima</a:t>
            </a:r>
            <a:r>
              <a:rPr lang="en-US" sz="1600" dirty="0"/>
              <a:t> email </a:t>
            </a:r>
            <a:r>
              <a:rPr lang="en-US" sz="1600" dirty="0" err="1"/>
              <a:t>Notifiaksi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Pertamina</a:t>
            </a:r>
            <a:r>
              <a:rPr lang="en-US" sz="1600" dirty="0"/>
              <a:t> </a:t>
            </a:r>
            <a:r>
              <a:rPr lang="en-US" sz="1600" dirty="0" err="1"/>
              <a:t>sbb</a:t>
            </a:r>
            <a:r>
              <a:rPr lang="en-US" sz="1600" dirty="0"/>
              <a:t> :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DCED66-989C-922A-3DB3-EFC4AA92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107967"/>
            <a:ext cx="10420350" cy="40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Reset Password : </a:t>
            </a:r>
            <a:br>
              <a:rPr lang="en-US" b="1" dirty="0"/>
            </a:br>
            <a:r>
              <a:rPr lang="en-US" b="1" dirty="0" err="1"/>
              <a:t>Notifikasi</a:t>
            </a:r>
            <a:r>
              <a:rPr lang="en-US" b="1" dirty="0"/>
              <a:t> – Expired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591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  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ybs</a:t>
            </a:r>
            <a:r>
              <a:rPr lang="en-US" sz="1600" dirty="0"/>
              <a:t>.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Mandatory Learning i-Sec pada </a:t>
            </a:r>
            <a:r>
              <a:rPr lang="en-US" sz="1600" dirty="0" err="1"/>
              <a:t>tautan</a:t>
            </a:r>
            <a:r>
              <a:rPr lang="en-US" sz="1600" dirty="0"/>
              <a:t> : </a:t>
            </a:r>
            <a:r>
              <a:rPr lang="en-ID" sz="1400" b="1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2"/>
              </a:rPr>
              <a:t>https://ptm.id/iSEC-training</a:t>
            </a:r>
            <a:endParaRPr lang="en-ID" sz="1400" b="1" u="sng" dirty="0">
              <a:solidFill>
                <a:srgbClr val="0000FF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400" dirty="0"/>
              <a:t>      Note : </a:t>
            </a:r>
            <a:r>
              <a:rPr lang="en-US" sz="1400" dirty="0" err="1"/>
              <a:t>iSec</a:t>
            </a:r>
            <a:r>
              <a:rPr lang="en-US" sz="1400" dirty="0"/>
              <a:t>-training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1x </a:t>
            </a:r>
            <a:r>
              <a:rPr lang="en-US" sz="1400" dirty="0" err="1"/>
              <a:t>dalam</a:t>
            </a:r>
            <a:r>
              <a:rPr lang="en-US" sz="1400" dirty="0"/>
              <a:t> 1 </a:t>
            </a:r>
            <a:r>
              <a:rPr lang="en-US" sz="1400" dirty="0" err="1"/>
              <a:t>Tahun</a:t>
            </a:r>
            <a:r>
              <a:rPr lang="en-US" sz="1400" dirty="0"/>
              <a:t> dan </a:t>
            </a:r>
            <a:r>
              <a:rPr lang="en-US" sz="1400" dirty="0" err="1"/>
              <a:t>merupakan</a:t>
            </a:r>
            <a:r>
              <a:rPr lang="en-US" sz="1400" dirty="0"/>
              <a:t> Program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Cyber Security </a:t>
            </a:r>
            <a:r>
              <a:rPr lang="en-US" sz="1400" dirty="0" err="1"/>
              <a:t>Pertamina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                  </a:t>
            </a:r>
            <a:r>
              <a:rPr lang="en-US" sz="1400" dirty="0" err="1"/>
              <a:t>Pertamina</a:t>
            </a:r>
            <a:r>
              <a:rPr lang="en-US" sz="1400" dirty="0"/>
              <a:t> Group (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anak</a:t>
            </a:r>
            <a:r>
              <a:rPr lang="en-US" sz="1400" dirty="0"/>
              <a:t> Perusahaan </a:t>
            </a:r>
            <a:r>
              <a:rPr lang="en-US" sz="1400" dirty="0" err="1"/>
              <a:t>Pertamina</a:t>
            </a:r>
            <a:r>
              <a:rPr lang="en-US" sz="1400" dirty="0"/>
              <a:t>)</a:t>
            </a:r>
          </a:p>
          <a:p>
            <a:pPr>
              <a:buFontTx/>
              <a:buChar char="-"/>
            </a:pP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Pekerja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mengisi</a:t>
            </a:r>
            <a:r>
              <a:rPr lang="en-US" sz="1400" dirty="0"/>
              <a:t> </a:t>
            </a:r>
            <a:r>
              <a:rPr lang="en-US" sz="1400" dirty="0" err="1"/>
              <a:t>iSec</a:t>
            </a:r>
            <a:r>
              <a:rPr lang="en-US" sz="1400" dirty="0"/>
              <a:t> dan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mendapat</a:t>
            </a:r>
            <a:r>
              <a:rPr lang="en-US" sz="1400" dirty="0"/>
              <a:t> </a:t>
            </a:r>
            <a:r>
              <a:rPr lang="en-US" sz="1400" dirty="0" err="1"/>
              <a:t>sertifikat</a:t>
            </a:r>
            <a:r>
              <a:rPr lang="en-US" sz="1400" dirty="0"/>
              <a:t> i-Sec,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segera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penggantian</a:t>
            </a:r>
            <a:r>
              <a:rPr lang="en-US" sz="1400" dirty="0"/>
              <a:t> password </a:t>
            </a:r>
            <a:r>
              <a:rPr lang="en-US" sz="1400" dirty="0" err="1"/>
              <a:t>melalui</a:t>
            </a:r>
            <a:r>
              <a:rPr lang="en-US" sz="1400" dirty="0"/>
              <a:t> link :</a:t>
            </a:r>
          </a:p>
          <a:p>
            <a:pPr marL="0" indent="0">
              <a:buNone/>
            </a:pPr>
            <a:r>
              <a:rPr lang="en-US" sz="1400" b="1" dirty="0"/>
              <a:t>      </a:t>
            </a:r>
            <a:r>
              <a:rPr lang="en-ID" sz="1400" b="1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https://ptm.id/changepassword</a:t>
            </a:r>
            <a:r>
              <a:rPr lang="en-US" sz="1400" b="1" dirty="0"/>
              <a:t> </a:t>
            </a:r>
            <a:r>
              <a:rPr lang="en-US" sz="1400" dirty="0" err="1"/>
              <a:t>selanjutnya</a:t>
            </a:r>
            <a:r>
              <a:rPr lang="en-US" sz="1400" dirty="0"/>
              <a:t> pada link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diminta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 </a:t>
            </a:r>
            <a:r>
              <a:rPr lang="en-US" sz="1400" dirty="0" err="1"/>
              <a:t>menginput</a:t>
            </a:r>
            <a:r>
              <a:rPr lang="en-US" sz="1400" dirty="0"/>
              <a:t> </a:t>
            </a:r>
            <a:r>
              <a:rPr lang="en-US" sz="1400" dirty="0" err="1"/>
              <a:t>alamat</a:t>
            </a:r>
            <a:r>
              <a:rPr lang="en-US" sz="1400" dirty="0"/>
              <a:t> email (….@Pertamina.com).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Apabila</a:t>
            </a:r>
            <a:r>
              <a:rPr lang="en-US" sz="1400" dirty="0"/>
              <a:t> email yang </a:t>
            </a:r>
            <a:r>
              <a:rPr lang="en-US" sz="1400" dirty="0" err="1"/>
              <a:t>diinput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mengikuti</a:t>
            </a:r>
            <a:r>
              <a:rPr lang="en-US" sz="1400" dirty="0"/>
              <a:t> Mandatory Learning i-Sec,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diarahkan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mengganti</a:t>
            </a:r>
            <a:r>
              <a:rPr lang="en-US" sz="1400" dirty="0"/>
              <a:t> password</a:t>
            </a:r>
            <a:endParaRPr lang="en-US" sz="1400" b="1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52EF6-7335-D227-AF36-99528BD640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49" r="22053"/>
          <a:stretch/>
        </p:blipFill>
        <p:spPr>
          <a:xfrm>
            <a:off x="667805" y="3866743"/>
            <a:ext cx="2059360" cy="2381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954AB-B927-05A9-63FC-8BF2F1BB4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930" y="3866743"/>
            <a:ext cx="4193754" cy="180539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CA214-F477-1EC3-4BF2-AE756D047666}"/>
              </a:ext>
            </a:extLst>
          </p:cNvPr>
          <p:cNvSpPr/>
          <p:nvPr/>
        </p:nvSpPr>
        <p:spPr>
          <a:xfrm>
            <a:off x="2727165" y="4743450"/>
            <a:ext cx="377765" cy="314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EB20D2-6BE8-EA5B-E124-3C15C847A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340" y="3750677"/>
            <a:ext cx="2059360" cy="278823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DCD8B3-E432-CE0F-01F8-57EDC7D40264}"/>
              </a:ext>
            </a:extLst>
          </p:cNvPr>
          <p:cNvSpPr/>
          <p:nvPr/>
        </p:nvSpPr>
        <p:spPr>
          <a:xfrm>
            <a:off x="7362959" y="4743247"/>
            <a:ext cx="377765" cy="314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9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Montserrat</vt:lpstr>
      <vt:lpstr>Office Theme</vt:lpstr>
      <vt:lpstr>Email – Reset Password :  Notifikasi – Expired Password</vt:lpstr>
      <vt:lpstr>Email – Reset Password :  Notifikasi – Expired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16</cp:revision>
  <dcterms:created xsi:type="dcterms:W3CDTF">2024-01-10T03:38:53Z</dcterms:created>
  <dcterms:modified xsi:type="dcterms:W3CDTF">2024-03-25T03:26:33Z</dcterms:modified>
</cp:coreProperties>
</file>