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929C967F-0573-2722-5C5F-9FB0E21FB5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AC3D69-51AA-10F1-9162-522319E8C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Montserrat" panose="000005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DFD2E-3832-3105-F98A-B84951861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Montserrat" panose="00000500000000000000" pitchFamily="2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D9D35-AB5D-12D4-B321-FCE7BE55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3C3DF9-244F-4E9B-9386-5EF1AAFAC48B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9247F-DE55-8A8B-967C-867AF64D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C8621-BEC8-090F-2A9D-0D636A613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FE133-EE04-2FDC-F1CE-FFA32F46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BF39B-0CCD-2BA1-5535-8DF50DC53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A9A61-E845-BB23-F96B-5B9E61AF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4556" y="6356350"/>
            <a:ext cx="340066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828A4-F575-E122-7933-85A6D9AF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7533" y="6356350"/>
            <a:ext cx="2267109" cy="365125"/>
          </a:xfrm>
        </p:spPr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6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38944A2-64F6-DCB4-95F8-951FB23F2C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FFE133-EE04-2FDC-F1CE-FFA32F46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BF39B-0CCD-2BA1-5535-8DF50DC53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A9A61-E845-BB23-F96B-5B9E61AF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85532" y="6485557"/>
            <a:ext cx="340066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828A4-F575-E122-7933-85A6D9AF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38509" y="6505435"/>
            <a:ext cx="2267109" cy="365125"/>
          </a:xfrm>
        </p:spPr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0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ED20396-16DF-1D56-C05D-85154ADEE6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448357-1439-A3A1-1306-C248BCF7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1F8B9-A8F0-E98E-A9F7-B8C65B37E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6A0F5-26E3-1DE5-57B1-C649C06DF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2DF6A-98C0-6BC7-E7A0-74E2B13DCD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3C3DF9-244F-4E9B-9386-5EF1AAFAC48B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B8983-3FA8-508B-60BF-037786B1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E06F8-6DFE-B5DC-64D0-F63A81F79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7E21D-F7BD-348D-DC96-FC62F05D39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3C3DF9-244F-4E9B-9386-5EF1AAFAC48B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E11E9-1041-BB9E-0A9D-CBC5C5540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6EED9-83FB-BEB3-4D82-A9AC6A28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56ECF3-08DE-F27B-7C17-FD1A52FC51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A96543-0C72-6B3F-3901-621676BB14D3}"/>
              </a:ext>
            </a:extLst>
          </p:cNvPr>
          <p:cNvSpPr txBox="1"/>
          <p:nvPr userDrawn="1"/>
        </p:nvSpPr>
        <p:spPr>
          <a:xfrm>
            <a:off x="532572" y="2701122"/>
            <a:ext cx="60976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600" b="1" dirty="0">
                <a:solidFill>
                  <a:schemeClr val="bg1"/>
                </a:solidFill>
                <a:latin typeface="Montserrat" panose="00000500000000000000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2578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3175BB-45BC-644A-A1FB-284C0CC09CA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C6B60B-EB3A-8B6F-A728-18B9B9475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2B68B-DDE7-D379-5962-BE0A1556A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00F15-108B-B1B9-9F37-7689B9E3B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4833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6531D-E89E-2C5D-1EB6-41CC990F4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2033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3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mk.eko.budi@pelita-air.com" TargetMode="External"/><Relationship Id="rId5" Type="http://schemas.openxmlformats.org/officeDocument/2006/relationships/hyperlink" Target="mailto:budi.ahmad@pelita-air.com" TargetMode="Externa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CB8DD-D887-2CB5-588C-ECC9C4C70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4"/>
            <a:ext cx="11130280" cy="45218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Setting </a:t>
            </a:r>
            <a:r>
              <a:rPr lang="en-US" sz="1600" b="1" dirty="0" err="1"/>
              <a:t>Konfigurasi</a:t>
            </a:r>
            <a:r>
              <a:rPr lang="en-US" sz="1600" b="1" dirty="0"/>
              <a:t> Email : PC / Laptop</a:t>
            </a:r>
          </a:p>
          <a:p>
            <a:pPr marL="0" indent="0">
              <a:buNone/>
            </a:pP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hal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, </a:t>
            </a:r>
            <a:r>
              <a:rPr lang="en-US" sz="1600" dirty="0" err="1"/>
              <a:t>untuk</a:t>
            </a:r>
            <a:r>
              <a:rPr lang="en-US" sz="1600" dirty="0"/>
              <a:t> setting </a:t>
            </a:r>
            <a:r>
              <a:rPr lang="en-US" sz="1600" dirty="0" err="1"/>
              <a:t>konfigurasi</a:t>
            </a:r>
            <a:r>
              <a:rPr lang="en-US" sz="1600" dirty="0"/>
              <a:t> email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Windows Mail (</a:t>
            </a:r>
            <a:r>
              <a:rPr lang="en-US" sz="1600" dirty="0" err="1"/>
              <a:t>apabila</a:t>
            </a:r>
            <a:r>
              <a:rPr lang="en-US" sz="1600" dirty="0"/>
              <a:t> </a:t>
            </a:r>
            <a:r>
              <a:rPr lang="en-US" sz="1600" dirty="0" err="1"/>
              <a:t>mengalami</a:t>
            </a:r>
            <a:r>
              <a:rPr lang="en-US" sz="1600" dirty="0"/>
              <a:t> </a:t>
            </a:r>
            <a:r>
              <a:rPr lang="en-US" sz="1600" dirty="0" err="1"/>
              <a:t>kendala</a:t>
            </a:r>
            <a:r>
              <a:rPr lang="en-US" sz="1600" dirty="0"/>
              <a:t> setting account email di </a:t>
            </a:r>
            <a:r>
              <a:rPr lang="en-US" sz="1600"/>
              <a:t>Microsoft Outlook,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alternatif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dilakukan</a:t>
            </a:r>
            <a:r>
              <a:rPr lang="en-US" sz="1600" dirty="0"/>
              <a:t> setting pada </a:t>
            </a:r>
            <a:r>
              <a:rPr lang="en-US" sz="1600" dirty="0" err="1"/>
              <a:t>aplikasi</a:t>
            </a:r>
            <a:r>
              <a:rPr lang="en-US" sz="1600" dirty="0"/>
              <a:t> windows mail)</a:t>
            </a:r>
          </a:p>
          <a:p>
            <a:pPr marL="0" indent="0">
              <a:buNone/>
            </a:pPr>
            <a:r>
              <a:rPr lang="en-US" sz="1600" dirty="0"/>
              <a:t>- Buka </a:t>
            </a:r>
            <a:r>
              <a:rPr lang="en-US" sz="1600" dirty="0" err="1"/>
              <a:t>Aplikasi</a:t>
            </a:r>
            <a:r>
              <a:rPr lang="en-US" sz="1600" dirty="0"/>
              <a:t> Windows Mail</a:t>
            </a:r>
          </a:p>
          <a:p>
            <a:pPr marL="0" indent="0">
              <a:buNone/>
            </a:pPr>
            <a:r>
              <a:rPr lang="en-US" sz="1600" dirty="0"/>
              <a:t>- </a:t>
            </a:r>
            <a:r>
              <a:rPr lang="en-US" sz="1600" dirty="0" err="1"/>
              <a:t>Pilih</a:t>
            </a:r>
            <a:r>
              <a:rPr lang="en-US" sz="1600" dirty="0"/>
              <a:t> Office 365, Exchange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4F4DD9-9E29-6A50-5DA2-94A8648B8D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139" b="11297"/>
          <a:stretch/>
        </p:blipFill>
        <p:spPr>
          <a:xfrm>
            <a:off x="3431359" y="2395589"/>
            <a:ext cx="693380" cy="3898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E7BE04-A831-E5FC-2D4F-F5CA408C8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618" y="3074162"/>
            <a:ext cx="2660374" cy="2850401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987DB8D5-8FB1-47A4-D57A-6AA9B4C84966}"/>
              </a:ext>
            </a:extLst>
          </p:cNvPr>
          <p:cNvSpPr/>
          <p:nvPr/>
        </p:nvSpPr>
        <p:spPr>
          <a:xfrm>
            <a:off x="5538456" y="3873197"/>
            <a:ext cx="2673626" cy="546653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A7EF581-4BDC-FE78-A1F4-10DD1C4764A5}"/>
              </a:ext>
            </a:extLst>
          </p:cNvPr>
          <p:cNvCxnSpPr/>
          <p:nvPr/>
        </p:nvCxnSpPr>
        <p:spPr>
          <a:xfrm>
            <a:off x="1500809" y="3017026"/>
            <a:ext cx="162007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A289E8-649F-E4FC-717D-3FD5D9D13F79}"/>
              </a:ext>
            </a:extLst>
          </p:cNvPr>
          <p:cNvCxnSpPr>
            <a:cxnSpLocks/>
          </p:cNvCxnSpPr>
          <p:nvPr/>
        </p:nvCxnSpPr>
        <p:spPr>
          <a:xfrm>
            <a:off x="2236304" y="3017026"/>
            <a:ext cx="9939" cy="112949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1755204-55DF-6B7E-99D5-86744A708E5A}"/>
              </a:ext>
            </a:extLst>
          </p:cNvPr>
          <p:cNvCxnSpPr>
            <a:endCxn id="9" idx="2"/>
          </p:cNvCxnSpPr>
          <p:nvPr/>
        </p:nvCxnSpPr>
        <p:spPr>
          <a:xfrm>
            <a:off x="2236304" y="4146523"/>
            <a:ext cx="3302152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DCB57BD2-3CC3-7D6B-DE1D-65B1B63DD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Email – Setting </a:t>
            </a:r>
            <a:r>
              <a:rPr lang="en-US" sz="4000" b="1" dirty="0" err="1"/>
              <a:t>Konfigurasi</a:t>
            </a:r>
            <a:r>
              <a:rPr lang="en-US" sz="4000" b="1" dirty="0"/>
              <a:t> Email – Windows Mail</a:t>
            </a:r>
          </a:p>
        </p:txBody>
      </p:sp>
    </p:spTree>
    <p:extLst>
      <p:ext uri="{BB962C8B-B14F-4D97-AF65-F5344CB8AC3E}">
        <p14:creationId xmlns:p14="http://schemas.microsoft.com/office/powerpoint/2010/main" val="3321631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778FF6E-0F53-FA17-9E1F-A6FACA346175}"/>
              </a:ext>
            </a:extLst>
          </p:cNvPr>
          <p:cNvCxnSpPr/>
          <p:nvPr/>
        </p:nvCxnSpPr>
        <p:spPr>
          <a:xfrm>
            <a:off x="2667773" y="4482326"/>
            <a:ext cx="0" cy="31319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860356-DA57-C612-46B2-0975E1DDCEF6}"/>
              </a:ext>
            </a:extLst>
          </p:cNvPr>
          <p:cNvCxnSpPr>
            <a:cxnSpLocks/>
          </p:cNvCxnSpPr>
          <p:nvPr/>
        </p:nvCxnSpPr>
        <p:spPr>
          <a:xfrm>
            <a:off x="2667773" y="4795519"/>
            <a:ext cx="85344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A078FED-ADBC-957F-9E6A-1736CD318D63}"/>
              </a:ext>
            </a:extLst>
          </p:cNvPr>
          <p:cNvCxnSpPr>
            <a:cxnSpLocks/>
          </p:cNvCxnSpPr>
          <p:nvPr/>
        </p:nvCxnSpPr>
        <p:spPr>
          <a:xfrm flipV="1">
            <a:off x="3535680" y="2763519"/>
            <a:ext cx="0" cy="2032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3A9DD51-4927-206E-0A60-C425F2CE345F}"/>
              </a:ext>
            </a:extLst>
          </p:cNvPr>
          <p:cNvCxnSpPr/>
          <p:nvPr/>
        </p:nvCxnSpPr>
        <p:spPr>
          <a:xfrm>
            <a:off x="3525520" y="2773680"/>
            <a:ext cx="28448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F1528EF-FCC4-31B3-EEE7-49131347E073}"/>
              </a:ext>
            </a:extLst>
          </p:cNvPr>
          <p:cNvCxnSpPr/>
          <p:nvPr/>
        </p:nvCxnSpPr>
        <p:spPr>
          <a:xfrm>
            <a:off x="6029841" y="4492487"/>
            <a:ext cx="0" cy="31319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AD10723-9436-0A86-B665-967BF27E46A2}"/>
              </a:ext>
            </a:extLst>
          </p:cNvPr>
          <p:cNvCxnSpPr>
            <a:cxnSpLocks/>
          </p:cNvCxnSpPr>
          <p:nvPr/>
        </p:nvCxnSpPr>
        <p:spPr>
          <a:xfrm>
            <a:off x="6014720" y="4785358"/>
            <a:ext cx="914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0314407-E86B-AB29-AD97-06ADA1F17772}"/>
              </a:ext>
            </a:extLst>
          </p:cNvPr>
          <p:cNvCxnSpPr>
            <a:cxnSpLocks/>
          </p:cNvCxnSpPr>
          <p:nvPr/>
        </p:nvCxnSpPr>
        <p:spPr>
          <a:xfrm flipV="1">
            <a:off x="6929120" y="2773680"/>
            <a:ext cx="0" cy="2032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6D7E0E8-7F40-8DCB-2F0C-AA5ED03F314A}"/>
              </a:ext>
            </a:extLst>
          </p:cNvPr>
          <p:cNvCxnSpPr/>
          <p:nvPr/>
        </p:nvCxnSpPr>
        <p:spPr>
          <a:xfrm>
            <a:off x="6949440" y="2773680"/>
            <a:ext cx="28448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DDF40F0-336E-0E3E-CCD2-A9C5075E116B}"/>
              </a:ext>
            </a:extLst>
          </p:cNvPr>
          <p:cNvGrpSpPr/>
          <p:nvPr/>
        </p:nvGrpSpPr>
        <p:grpSpPr>
          <a:xfrm>
            <a:off x="526715" y="1376491"/>
            <a:ext cx="9917765" cy="5091713"/>
            <a:chOff x="211755" y="1386651"/>
            <a:chExt cx="9917765" cy="5091713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CD5805F-E40A-C1F8-35E0-183557FE05D2}"/>
                </a:ext>
              </a:extLst>
            </p:cNvPr>
            <p:cNvGrpSpPr/>
            <p:nvPr/>
          </p:nvGrpSpPr>
          <p:grpSpPr>
            <a:xfrm>
              <a:off x="211755" y="1386651"/>
              <a:ext cx="9917765" cy="5091713"/>
              <a:chOff x="211755" y="1386651"/>
              <a:chExt cx="9917765" cy="5091713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6E2626B-00EF-25C1-17BC-E94AD5172142}"/>
                  </a:ext>
                </a:extLst>
              </p:cNvPr>
              <p:cNvSpPr txBox="1"/>
              <p:nvPr/>
            </p:nvSpPr>
            <p:spPr>
              <a:xfrm>
                <a:off x="211755" y="4477816"/>
                <a:ext cx="3430405" cy="2000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Email Address :</a:t>
                </a:r>
              </a:p>
              <a:p>
                <a:endParaRPr lang="en-US" sz="1200" dirty="0"/>
              </a:p>
              <a:p>
                <a:r>
                  <a:rPr lang="en-US" sz="1400" dirty="0" err="1"/>
                  <a:t>Untuk</a:t>
                </a:r>
                <a:r>
                  <a:rPr lang="en-US" sz="1400" dirty="0"/>
                  <a:t> </a:t>
                </a:r>
                <a:r>
                  <a:rPr lang="en-US" sz="1400" dirty="0" err="1"/>
                  <a:t>Pekerja</a:t>
                </a:r>
                <a:r>
                  <a:rPr lang="en-US" sz="1400" dirty="0"/>
                  <a:t> :</a:t>
                </a:r>
              </a:p>
              <a:p>
                <a:r>
                  <a:rPr lang="en-ID" sz="1400" dirty="0"/>
                  <a:t>…@pelita-air.com </a:t>
                </a:r>
              </a:p>
              <a:p>
                <a:r>
                  <a:rPr lang="en-ID" sz="1400" dirty="0"/>
                  <a:t>(</a:t>
                </a:r>
                <a:r>
                  <a:rPr lang="en-ID" sz="1400" dirty="0" err="1"/>
                  <a:t>contoh</a:t>
                </a:r>
                <a:r>
                  <a:rPr lang="en-ID" sz="1400" dirty="0"/>
                  <a:t> : budi.ahmad@pelita-air.com)</a:t>
                </a:r>
              </a:p>
              <a:p>
                <a:endParaRPr lang="en-ID" sz="1200" dirty="0"/>
              </a:p>
              <a:p>
                <a:r>
                  <a:rPr lang="en-ID" sz="1400" dirty="0" err="1"/>
                  <a:t>Untuk</a:t>
                </a:r>
                <a:r>
                  <a:rPr lang="en-ID" sz="1400" dirty="0"/>
                  <a:t> Mitra </a:t>
                </a:r>
                <a:r>
                  <a:rPr lang="en-ID" sz="1400" dirty="0" err="1"/>
                  <a:t>Kerja</a:t>
                </a:r>
                <a:r>
                  <a:rPr lang="en-ID" sz="1400" dirty="0"/>
                  <a:t> :</a:t>
                </a:r>
              </a:p>
              <a:p>
                <a:r>
                  <a:rPr lang="en-ID" sz="1400" dirty="0"/>
                  <a:t>mk.xxxx@pelita-air.com </a:t>
                </a:r>
              </a:p>
              <a:p>
                <a:r>
                  <a:rPr lang="en-ID" sz="1400" dirty="0"/>
                  <a:t>(</a:t>
                </a:r>
                <a:r>
                  <a:rPr lang="en-ID" sz="1400" dirty="0" err="1"/>
                  <a:t>contoh</a:t>
                </a:r>
                <a:r>
                  <a:rPr lang="en-ID" sz="1400" dirty="0"/>
                  <a:t> : mk.eko.budi@pelita-air.com)</a:t>
                </a:r>
              </a:p>
            </p:txBody>
          </p: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CC19C33-78EF-7523-AA51-6988DB24B6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1122" y="1439044"/>
                <a:ext cx="2749826" cy="2975288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4DD5C53E-1F91-547B-21F0-1DAF6A03F5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5520" y="1439044"/>
                <a:ext cx="2956560" cy="2975287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1B59DD3F-9265-0D15-76C0-5F4F735A3C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43690" y="1386651"/>
                <a:ext cx="3185830" cy="3395425"/>
              </a:xfrm>
              <a:prstGeom prst="rect">
                <a:avLst/>
              </a:prstGeom>
            </p:spPr>
          </p:pic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58E5424-1E8F-4EE2-9F4C-2FE9CC04A7DA}"/>
                </a:ext>
              </a:extLst>
            </p:cNvPr>
            <p:cNvSpPr txBox="1"/>
            <p:nvPr/>
          </p:nvSpPr>
          <p:spPr>
            <a:xfrm>
              <a:off x="3535782" y="4711060"/>
              <a:ext cx="3430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Password :</a:t>
              </a:r>
            </a:p>
            <a:p>
              <a:r>
                <a:rPr lang="en-US" sz="1400" dirty="0"/>
                <a:t>Password email / password account</a:t>
              </a:r>
              <a:endParaRPr lang="en-ID" sz="1400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645AE76C-20A0-37F6-42DB-C0337F61DA1D}"/>
              </a:ext>
            </a:extLst>
          </p:cNvPr>
          <p:cNvSpPr txBox="1"/>
          <p:nvPr/>
        </p:nvSpPr>
        <p:spPr>
          <a:xfrm>
            <a:off x="7193280" y="4795519"/>
            <a:ext cx="3430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Tunggu</a:t>
            </a:r>
            <a:r>
              <a:rPr lang="en-US" sz="1400" dirty="0"/>
              <a:t> </a:t>
            </a:r>
            <a:r>
              <a:rPr lang="en-US" sz="1400" dirty="0" err="1"/>
              <a:t>Hingga</a:t>
            </a:r>
            <a:r>
              <a:rPr lang="en-US" sz="1400" dirty="0"/>
              <a:t> Proses </a:t>
            </a:r>
            <a:r>
              <a:rPr lang="en-US" sz="1400" dirty="0" err="1"/>
              <a:t>selesai</a:t>
            </a:r>
            <a:endParaRPr lang="en-ID" sz="14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A3AB5B7-5847-3511-7050-C1ACC4E48815}"/>
              </a:ext>
            </a:extLst>
          </p:cNvPr>
          <p:cNvSpPr/>
          <p:nvPr/>
        </p:nvSpPr>
        <p:spPr>
          <a:xfrm>
            <a:off x="5762267" y="4053418"/>
            <a:ext cx="526774" cy="41744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81DFF5F-51B7-9208-9484-24CD8B3E1812}"/>
              </a:ext>
            </a:extLst>
          </p:cNvPr>
          <p:cNvSpPr/>
          <p:nvPr/>
        </p:nvSpPr>
        <p:spPr>
          <a:xfrm>
            <a:off x="2404386" y="4075043"/>
            <a:ext cx="526774" cy="41744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B15E61C6-DFB6-9283-AF86-221AC372B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Email – Setting </a:t>
            </a:r>
            <a:r>
              <a:rPr lang="en-US" sz="4000" b="1" dirty="0" err="1"/>
              <a:t>Konfigurasi</a:t>
            </a:r>
            <a:r>
              <a:rPr lang="en-US" sz="4000" b="1" dirty="0"/>
              <a:t> Email – Windows Mail</a:t>
            </a:r>
          </a:p>
        </p:txBody>
      </p:sp>
    </p:spTree>
    <p:extLst>
      <p:ext uri="{BB962C8B-B14F-4D97-AF65-F5344CB8AC3E}">
        <p14:creationId xmlns:p14="http://schemas.microsoft.com/office/powerpoint/2010/main" val="3431671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9C683D-215A-0B10-39DC-CF3DF5FA3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01" y="1690688"/>
            <a:ext cx="2677160" cy="28770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FFD259-43ED-F8E4-394D-764A18DE2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219" y="2054423"/>
            <a:ext cx="4228404" cy="15604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9AC167-F0E5-3FE2-9724-19B7D1B5D1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3107" y="1433838"/>
            <a:ext cx="3462386" cy="35271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4848F7-56F0-E81A-5355-9A98E22F229D}"/>
              </a:ext>
            </a:extLst>
          </p:cNvPr>
          <p:cNvSpPr txBox="1"/>
          <p:nvPr/>
        </p:nvSpPr>
        <p:spPr>
          <a:xfrm>
            <a:off x="309161" y="4605418"/>
            <a:ext cx="414091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400" dirty="0"/>
              <a:t>Username :</a:t>
            </a:r>
          </a:p>
          <a:p>
            <a:endParaRPr lang="en-ID" sz="1400" dirty="0"/>
          </a:p>
          <a:p>
            <a:r>
              <a:rPr lang="en-ID" sz="1400" dirty="0"/>
              <a:t>(</a:t>
            </a:r>
            <a:r>
              <a:rPr lang="en-ID" sz="1400" dirty="0" err="1"/>
              <a:t>misal</a:t>
            </a:r>
            <a:r>
              <a:rPr lang="en-ID" sz="1400" dirty="0"/>
              <a:t> </a:t>
            </a:r>
            <a:r>
              <a:rPr lang="en-ID" sz="1400" dirty="0" err="1"/>
              <a:t>akun</a:t>
            </a:r>
            <a:r>
              <a:rPr lang="en-ID" sz="1400" dirty="0"/>
              <a:t> email </a:t>
            </a:r>
            <a:r>
              <a:rPr lang="en-ID" sz="1400" dirty="0" err="1"/>
              <a:t>adalah</a:t>
            </a:r>
            <a:r>
              <a:rPr lang="en-ID" sz="1400" dirty="0"/>
              <a:t> </a:t>
            </a:r>
            <a:r>
              <a:rPr lang="en-ID" sz="1400" dirty="0">
                <a:hlinkClick r:id="rId5"/>
              </a:rPr>
              <a:t>budi.ahmad@pelita-air.com</a:t>
            </a:r>
            <a:endParaRPr lang="en-ID" sz="1400" dirty="0"/>
          </a:p>
          <a:p>
            <a:r>
              <a:rPr lang="en-ID" sz="1400" dirty="0"/>
              <a:t> </a:t>
            </a:r>
            <a:r>
              <a:rPr lang="en-ID" sz="1400" dirty="0" err="1"/>
              <a:t>Maka</a:t>
            </a:r>
            <a:r>
              <a:rPr lang="en-ID" sz="1400" dirty="0"/>
              <a:t> User Name : </a:t>
            </a:r>
            <a:r>
              <a:rPr lang="en-ID" sz="1400" b="1" dirty="0" err="1"/>
              <a:t>budi.ahmad</a:t>
            </a:r>
            <a:endParaRPr lang="en-ID" sz="1400" b="1" dirty="0"/>
          </a:p>
          <a:p>
            <a:endParaRPr lang="en-ID" sz="1400" dirty="0"/>
          </a:p>
          <a:p>
            <a:r>
              <a:rPr lang="en-ID" sz="1400" dirty="0"/>
              <a:t>(</a:t>
            </a:r>
            <a:r>
              <a:rPr lang="en-ID" sz="1400" dirty="0" err="1"/>
              <a:t>Misal</a:t>
            </a:r>
            <a:r>
              <a:rPr lang="en-ID" sz="1400" dirty="0"/>
              <a:t> Akun email </a:t>
            </a:r>
            <a:r>
              <a:rPr lang="en-ID" sz="1400" dirty="0" err="1"/>
              <a:t>adalah</a:t>
            </a:r>
            <a:r>
              <a:rPr lang="en-ID" sz="1400" dirty="0"/>
              <a:t> </a:t>
            </a:r>
            <a:r>
              <a:rPr lang="en-ID" sz="1400" dirty="0">
                <a:hlinkClick r:id="rId6"/>
              </a:rPr>
              <a:t>mk.eko.budi@pelita-air.com</a:t>
            </a:r>
            <a:endParaRPr lang="en-ID" sz="1400" dirty="0"/>
          </a:p>
          <a:p>
            <a:r>
              <a:rPr lang="en-ID" sz="1400" dirty="0" err="1"/>
              <a:t>Maka</a:t>
            </a:r>
            <a:r>
              <a:rPr lang="en-ID" sz="1400" dirty="0"/>
              <a:t> User Name : </a:t>
            </a:r>
            <a:r>
              <a:rPr lang="en-ID" sz="1400" b="1" dirty="0" err="1"/>
              <a:t>mk.eko.budi</a:t>
            </a:r>
            <a:endParaRPr lang="en-ID" sz="14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D012DC-7AA1-0806-6AA3-EADA27466B6C}"/>
              </a:ext>
            </a:extLst>
          </p:cNvPr>
          <p:cNvSpPr/>
          <p:nvPr/>
        </p:nvSpPr>
        <p:spPr>
          <a:xfrm>
            <a:off x="2119906" y="4268083"/>
            <a:ext cx="526774" cy="41744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09E096-A95B-547D-244D-3AA0E3B2AF02}"/>
              </a:ext>
            </a:extLst>
          </p:cNvPr>
          <p:cNvCxnSpPr>
            <a:cxnSpLocks/>
            <a:stCxn id="12" idx="4"/>
          </p:cNvCxnSpPr>
          <p:nvPr/>
        </p:nvCxnSpPr>
        <p:spPr>
          <a:xfrm flipH="1">
            <a:off x="2379621" y="4685527"/>
            <a:ext cx="3672" cy="2420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DA525B5-58B4-A2B4-5233-D24AAFFF0C94}"/>
              </a:ext>
            </a:extLst>
          </p:cNvPr>
          <p:cNvCxnSpPr/>
          <p:nvPr/>
        </p:nvCxnSpPr>
        <p:spPr>
          <a:xfrm>
            <a:off x="2357120" y="4937760"/>
            <a:ext cx="8331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6EDE3F-1BFB-E9A6-C541-E4ABB6B7267C}"/>
              </a:ext>
            </a:extLst>
          </p:cNvPr>
          <p:cNvCxnSpPr>
            <a:cxnSpLocks/>
          </p:cNvCxnSpPr>
          <p:nvPr/>
        </p:nvCxnSpPr>
        <p:spPr>
          <a:xfrm flipH="1">
            <a:off x="3180080" y="2844800"/>
            <a:ext cx="10160" cy="2082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1D643C6-8DDB-5FD5-09BC-1483D4FB3CD0}"/>
              </a:ext>
            </a:extLst>
          </p:cNvPr>
          <p:cNvCxnSpPr>
            <a:cxnSpLocks/>
          </p:cNvCxnSpPr>
          <p:nvPr/>
        </p:nvCxnSpPr>
        <p:spPr>
          <a:xfrm>
            <a:off x="3190240" y="2834640"/>
            <a:ext cx="396240" cy="101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34F58F8-C8BC-72F0-DD00-5B4B3509EA58}"/>
              </a:ext>
            </a:extLst>
          </p:cNvPr>
          <p:cNvSpPr txBox="1"/>
          <p:nvPr/>
        </p:nvSpPr>
        <p:spPr>
          <a:xfrm>
            <a:off x="3484880" y="3712528"/>
            <a:ext cx="4140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400" dirty="0" err="1"/>
              <a:t>Apabila</a:t>
            </a:r>
            <a:r>
              <a:rPr lang="en-ID" sz="1400" dirty="0"/>
              <a:t> </a:t>
            </a:r>
            <a:r>
              <a:rPr lang="en-ID" sz="1400" dirty="0" err="1"/>
              <a:t>muncul</a:t>
            </a:r>
            <a:r>
              <a:rPr lang="en-ID" sz="1400" dirty="0"/>
              <a:t> message </a:t>
            </a:r>
            <a:r>
              <a:rPr lang="en-ID" sz="1400" dirty="0" err="1"/>
              <a:t>berikut</a:t>
            </a:r>
            <a:r>
              <a:rPr lang="en-ID" sz="1400" dirty="0"/>
              <a:t>, </a:t>
            </a:r>
            <a:r>
              <a:rPr lang="en-ID" sz="1400" dirty="0" err="1"/>
              <a:t>klik</a:t>
            </a:r>
            <a:r>
              <a:rPr lang="en-ID" sz="1400" dirty="0"/>
              <a:t> Advance</a:t>
            </a:r>
            <a:endParaRPr lang="en-ID" sz="1400" b="1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80E367B-F106-FD80-68A3-2543E84689FF}"/>
              </a:ext>
            </a:extLst>
          </p:cNvPr>
          <p:cNvSpPr/>
          <p:nvPr/>
        </p:nvSpPr>
        <p:spPr>
          <a:xfrm>
            <a:off x="7169426" y="3130163"/>
            <a:ext cx="526774" cy="41744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C51DAC6-F572-1683-A4E0-310CF2424B7D}"/>
              </a:ext>
            </a:extLst>
          </p:cNvPr>
          <p:cNvCxnSpPr>
            <a:cxnSpLocks/>
          </p:cNvCxnSpPr>
          <p:nvPr/>
        </p:nvCxnSpPr>
        <p:spPr>
          <a:xfrm>
            <a:off x="7432813" y="3537447"/>
            <a:ext cx="0" cy="3385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678A9DD-C411-AAC9-A6F8-5A89693D7C3B}"/>
              </a:ext>
            </a:extLst>
          </p:cNvPr>
          <p:cNvCxnSpPr>
            <a:cxnSpLocks/>
          </p:cNvCxnSpPr>
          <p:nvPr/>
        </p:nvCxnSpPr>
        <p:spPr>
          <a:xfrm>
            <a:off x="6946085" y="3856256"/>
            <a:ext cx="476568" cy="33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8238C5-6005-CC53-D33D-9D715BEBE018}"/>
              </a:ext>
            </a:extLst>
          </p:cNvPr>
          <p:cNvCxnSpPr>
            <a:cxnSpLocks/>
          </p:cNvCxnSpPr>
          <p:nvPr/>
        </p:nvCxnSpPr>
        <p:spPr>
          <a:xfrm>
            <a:off x="7433162" y="2854960"/>
            <a:ext cx="58653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500B0A-E361-0D84-E088-A87FC91F25ED}"/>
              </a:ext>
            </a:extLst>
          </p:cNvPr>
          <p:cNvCxnSpPr>
            <a:cxnSpLocks/>
          </p:cNvCxnSpPr>
          <p:nvPr/>
        </p:nvCxnSpPr>
        <p:spPr>
          <a:xfrm>
            <a:off x="7432813" y="2844800"/>
            <a:ext cx="0" cy="3032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01465BE-C78C-DD73-479C-8CE5C008EA84}"/>
              </a:ext>
            </a:extLst>
          </p:cNvPr>
          <p:cNvSpPr txBox="1"/>
          <p:nvPr/>
        </p:nvSpPr>
        <p:spPr>
          <a:xfrm>
            <a:off x="8020398" y="4991616"/>
            <a:ext cx="3353722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100" dirty="0"/>
              <a:t>Domain (</a:t>
            </a:r>
            <a:r>
              <a:rPr lang="en-ID" sz="1100" dirty="0" err="1"/>
              <a:t>huruf</a:t>
            </a:r>
            <a:r>
              <a:rPr lang="en-ID" sz="1100" dirty="0"/>
              <a:t> </a:t>
            </a:r>
            <a:r>
              <a:rPr lang="en-ID" sz="1100" dirty="0" err="1"/>
              <a:t>kecil</a:t>
            </a:r>
            <a:r>
              <a:rPr lang="en-ID" sz="1100" dirty="0"/>
              <a:t> </a:t>
            </a:r>
            <a:r>
              <a:rPr lang="en-ID" sz="1100" dirty="0" err="1"/>
              <a:t>semua</a:t>
            </a:r>
            <a:r>
              <a:rPr lang="en-ID" sz="1100" dirty="0"/>
              <a:t>) : </a:t>
            </a:r>
          </a:p>
          <a:p>
            <a:r>
              <a:rPr lang="en-ID" sz="1100" dirty="0"/>
              <a:t>pertamina.com</a:t>
            </a:r>
          </a:p>
          <a:p>
            <a:endParaRPr lang="en-ID" sz="1100" b="1" dirty="0"/>
          </a:p>
          <a:p>
            <a:r>
              <a:rPr lang="en-ID" sz="1100" dirty="0"/>
              <a:t>Server (</a:t>
            </a:r>
            <a:r>
              <a:rPr lang="en-ID" sz="1100" dirty="0" err="1"/>
              <a:t>huruf</a:t>
            </a:r>
            <a:r>
              <a:rPr lang="en-ID" sz="1100" dirty="0"/>
              <a:t> </a:t>
            </a:r>
            <a:r>
              <a:rPr lang="en-ID" sz="1100" dirty="0" err="1"/>
              <a:t>kecil</a:t>
            </a:r>
            <a:r>
              <a:rPr lang="en-ID" sz="1100" dirty="0"/>
              <a:t> </a:t>
            </a:r>
            <a:r>
              <a:rPr lang="en-ID" sz="1100" dirty="0" err="1"/>
              <a:t>semua</a:t>
            </a:r>
            <a:r>
              <a:rPr lang="en-ID" sz="1100" dirty="0"/>
              <a:t>) :</a:t>
            </a:r>
          </a:p>
          <a:p>
            <a:r>
              <a:rPr lang="en-ID" sz="1100" dirty="0"/>
              <a:t>mail.pertamina.com</a:t>
            </a:r>
          </a:p>
          <a:p>
            <a:endParaRPr lang="en-ID" sz="1100" dirty="0"/>
          </a:p>
          <a:p>
            <a:r>
              <a:rPr lang="en-ID" sz="1100" dirty="0"/>
              <a:t>Checklist : Server requires encrypted (SSL) Connection</a:t>
            </a:r>
          </a:p>
          <a:p>
            <a:endParaRPr lang="en-ID" sz="1100" dirty="0"/>
          </a:p>
          <a:p>
            <a:r>
              <a:rPr lang="en-ID" sz="1100" dirty="0"/>
              <a:t>Account name :</a:t>
            </a:r>
          </a:p>
          <a:p>
            <a:r>
              <a:rPr lang="en-ID" sz="1100" dirty="0" err="1"/>
              <a:t>Wajib</a:t>
            </a:r>
            <a:r>
              <a:rPr lang="en-ID" sz="1100" dirty="0"/>
              <a:t> </a:t>
            </a:r>
            <a:r>
              <a:rPr lang="en-ID" sz="1100" dirty="0" err="1"/>
              <a:t>samakan</a:t>
            </a:r>
            <a:r>
              <a:rPr lang="en-ID" sz="1100" dirty="0"/>
              <a:t> </a:t>
            </a:r>
            <a:r>
              <a:rPr lang="en-ID" sz="1100" dirty="0" err="1"/>
              <a:t>dengan</a:t>
            </a:r>
            <a:r>
              <a:rPr lang="en-ID" sz="1100" dirty="0"/>
              <a:t> username 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225E41D9-E5C1-F42A-50D0-0C3CA685D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Email – Setting </a:t>
            </a:r>
            <a:r>
              <a:rPr lang="en-US" sz="4000" b="1" dirty="0" err="1"/>
              <a:t>Konfigurasi</a:t>
            </a:r>
            <a:r>
              <a:rPr lang="en-US" sz="4000" b="1" dirty="0"/>
              <a:t> Email – Windows Mail</a:t>
            </a:r>
          </a:p>
        </p:txBody>
      </p:sp>
    </p:spTree>
    <p:extLst>
      <p:ext uri="{BB962C8B-B14F-4D97-AF65-F5344CB8AC3E}">
        <p14:creationId xmlns:p14="http://schemas.microsoft.com/office/powerpoint/2010/main" val="1876663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0129C7-D5D3-02C2-469A-C240717A5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40" y="1814593"/>
            <a:ext cx="3965780" cy="13827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C5AF83-3E81-5BD2-08F5-315A1DA53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566" y="1690688"/>
            <a:ext cx="3846266" cy="39141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06F192-EF50-C2FF-FD9B-0B4100491599}"/>
              </a:ext>
            </a:extLst>
          </p:cNvPr>
          <p:cNvSpPr txBox="1"/>
          <p:nvPr/>
        </p:nvSpPr>
        <p:spPr>
          <a:xfrm>
            <a:off x="1808480" y="3241040"/>
            <a:ext cx="924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Pilih</a:t>
            </a:r>
            <a:r>
              <a:rPr lang="en-US" sz="1400" dirty="0"/>
              <a:t> Yes</a:t>
            </a:r>
            <a:endParaRPr lang="en-ID" sz="1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E0D0647-C89E-983B-3418-88EB953EF0CB}"/>
              </a:ext>
            </a:extLst>
          </p:cNvPr>
          <p:cNvSpPr/>
          <p:nvPr/>
        </p:nvSpPr>
        <p:spPr>
          <a:xfrm>
            <a:off x="3146066" y="2773238"/>
            <a:ext cx="526774" cy="41744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274D9C-A46A-9E12-28DA-7FC3115AEC19}"/>
              </a:ext>
            </a:extLst>
          </p:cNvPr>
          <p:cNvCxnSpPr>
            <a:cxnSpLocks/>
          </p:cNvCxnSpPr>
          <p:nvPr/>
        </p:nvCxnSpPr>
        <p:spPr>
          <a:xfrm flipH="1">
            <a:off x="3415941" y="3210560"/>
            <a:ext cx="3672" cy="2420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430F2A6-F4B5-6748-B112-7A75128036CB}"/>
              </a:ext>
            </a:extLst>
          </p:cNvPr>
          <p:cNvCxnSpPr>
            <a:cxnSpLocks/>
          </p:cNvCxnSpPr>
          <p:nvPr/>
        </p:nvCxnSpPr>
        <p:spPr>
          <a:xfrm>
            <a:off x="2620435" y="3427293"/>
            <a:ext cx="79550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804C204-2DC4-9478-91F0-99AABC229DB6}"/>
              </a:ext>
            </a:extLst>
          </p:cNvPr>
          <p:cNvSpPr txBox="1"/>
          <p:nvPr/>
        </p:nvSpPr>
        <p:spPr>
          <a:xfrm>
            <a:off x="5354166" y="5604805"/>
            <a:ext cx="46940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 </a:t>
            </a:r>
            <a:r>
              <a:rPr lang="en-US" sz="1400" dirty="0" err="1"/>
              <a:t>Pilih</a:t>
            </a:r>
            <a:r>
              <a:rPr lang="en-US" sz="1400" dirty="0"/>
              <a:t> </a:t>
            </a:r>
            <a:r>
              <a:rPr lang="en-US" sz="1400" dirty="0" err="1"/>
              <a:t>Klik</a:t>
            </a:r>
            <a:r>
              <a:rPr lang="en-US" sz="1400" dirty="0"/>
              <a:t> Done, </a:t>
            </a:r>
            <a:r>
              <a:rPr lang="en-US" sz="1400" dirty="0" err="1"/>
              <a:t>kemudian</a:t>
            </a:r>
            <a:r>
              <a:rPr lang="en-US" sz="1400" dirty="0"/>
              <a:t> close </a:t>
            </a:r>
            <a:r>
              <a:rPr lang="en-US" sz="1400" dirty="0" err="1"/>
              <a:t>aplikasi</a:t>
            </a:r>
            <a:r>
              <a:rPr lang="en-US" sz="1400" dirty="0"/>
              <a:t> windows mail </a:t>
            </a:r>
          </a:p>
          <a:p>
            <a:r>
              <a:rPr lang="en-US" sz="1400" dirty="0"/>
              <a:t>- </a:t>
            </a:r>
            <a:r>
              <a:rPr lang="en-US" sz="1400" dirty="0" err="1"/>
              <a:t>Tunggu</a:t>
            </a:r>
            <a:r>
              <a:rPr lang="en-US" sz="1400" dirty="0"/>
              <a:t> </a:t>
            </a:r>
            <a:r>
              <a:rPr lang="en-US" sz="1400" dirty="0" err="1"/>
              <a:t>beberapa</a:t>
            </a:r>
            <a:r>
              <a:rPr lang="en-US" sz="1400" dirty="0"/>
              <a:t> </a:t>
            </a:r>
            <a:r>
              <a:rPr lang="en-US" sz="1400" dirty="0" err="1"/>
              <a:t>waktu</a:t>
            </a:r>
            <a:r>
              <a:rPr lang="en-US" sz="1400" dirty="0"/>
              <a:t> </a:t>
            </a:r>
            <a:r>
              <a:rPr lang="en-US" sz="1400" dirty="0" err="1"/>
              <a:t>kedepan</a:t>
            </a:r>
            <a:r>
              <a:rPr lang="en-US" sz="1400" dirty="0"/>
              <a:t> </a:t>
            </a:r>
            <a:r>
              <a:rPr lang="en-US" sz="1400" dirty="0" err="1"/>
              <a:t>hingga</a:t>
            </a:r>
            <a:r>
              <a:rPr lang="en-US" sz="1400" dirty="0"/>
              <a:t> proses sync </a:t>
            </a:r>
            <a:r>
              <a:rPr lang="en-US" sz="1400" dirty="0" err="1"/>
              <a:t>selesai</a:t>
            </a:r>
            <a:r>
              <a:rPr lang="en-US" sz="1400" dirty="0"/>
              <a:t> </a:t>
            </a:r>
          </a:p>
          <a:p>
            <a:r>
              <a:rPr lang="en-US" sz="1400" dirty="0"/>
              <a:t>   (</a:t>
            </a:r>
            <a:r>
              <a:rPr lang="en-US" sz="1400" dirty="0" err="1"/>
              <a:t>cek</a:t>
            </a:r>
            <a:r>
              <a:rPr lang="en-US" sz="1400" dirty="0"/>
              <a:t> </a:t>
            </a:r>
            <a:r>
              <a:rPr lang="en-US" sz="1400" dirty="0" err="1"/>
              <a:t>secara</a:t>
            </a:r>
            <a:r>
              <a:rPr lang="en-US" sz="1400" dirty="0"/>
              <a:t> </a:t>
            </a:r>
            <a:r>
              <a:rPr lang="en-US" sz="1400" dirty="0" err="1"/>
              <a:t>berkala</a:t>
            </a:r>
            <a:r>
              <a:rPr lang="en-US" sz="1400" dirty="0"/>
              <a:t>)</a:t>
            </a:r>
            <a:endParaRPr lang="en-ID" sz="140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4970052-8A63-A195-248C-F4A4AD903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Email – Setting </a:t>
            </a:r>
            <a:r>
              <a:rPr lang="en-US" sz="4000" b="1" dirty="0" err="1"/>
              <a:t>Konfigurasi</a:t>
            </a:r>
            <a:r>
              <a:rPr lang="en-US" sz="4000" b="1" dirty="0"/>
              <a:t> Email – Windows Mail</a:t>
            </a:r>
          </a:p>
        </p:txBody>
      </p:sp>
    </p:spTree>
    <p:extLst>
      <p:ext uri="{BB962C8B-B14F-4D97-AF65-F5344CB8AC3E}">
        <p14:creationId xmlns:p14="http://schemas.microsoft.com/office/powerpoint/2010/main" val="2377670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56BE58-CA51-45E7-E7D6-49CCC807B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072" y="2173486"/>
            <a:ext cx="6665856" cy="350595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984D008-1C18-A930-E971-6E87FFD4B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Email – Setting </a:t>
            </a:r>
            <a:r>
              <a:rPr lang="en-US" sz="4000" b="1" dirty="0" err="1"/>
              <a:t>Konfigurasi</a:t>
            </a:r>
            <a:r>
              <a:rPr lang="en-US" sz="4000" b="1" dirty="0"/>
              <a:t> Email – Windows Mail</a:t>
            </a:r>
          </a:p>
        </p:txBody>
      </p:sp>
    </p:spTree>
    <p:extLst>
      <p:ext uri="{BB962C8B-B14F-4D97-AF65-F5344CB8AC3E}">
        <p14:creationId xmlns:p14="http://schemas.microsoft.com/office/powerpoint/2010/main" val="3903881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264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Montserrat</vt:lpstr>
      <vt:lpstr>Office Theme</vt:lpstr>
      <vt:lpstr>Email – Setting Konfigurasi Email – Windows Mail</vt:lpstr>
      <vt:lpstr>Email – Setting Konfigurasi Email – Windows Mail</vt:lpstr>
      <vt:lpstr>Email – Setting Konfigurasi Email – Windows Mail</vt:lpstr>
      <vt:lpstr>Email – Setting Konfigurasi Email – Windows Mail</vt:lpstr>
      <vt:lpstr>Email – Setting Konfigurasi Email – Windows Mail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Annisa Kameila</dc:creator>
  <cp:lastModifiedBy>Ramdani Eka Putra</cp:lastModifiedBy>
  <cp:revision>18</cp:revision>
  <dcterms:created xsi:type="dcterms:W3CDTF">2024-01-10T03:38:53Z</dcterms:created>
  <dcterms:modified xsi:type="dcterms:W3CDTF">2024-06-20T09:29:12Z</dcterms:modified>
</cp:coreProperties>
</file>