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URxvVPGHozaE5H2bV8CdApnn/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2944556" y="6356350"/>
            <a:ext cx="3400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7397533" y="6356350"/>
            <a:ext cx="22671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2785532" y="6485557"/>
            <a:ext cx="3400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7238509" y="6505435"/>
            <a:ext cx="22671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/>
          <p:nvPr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mailto:namakunemail@pelita-air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 Mobile – Kendala Setelah Login Idaman</a:t>
            </a:r>
            <a:endParaRPr b="1"/>
          </a:p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838200" y="1459864"/>
            <a:ext cx="10515600" cy="465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- Pada aplikasi P Mobile (Pertamina Mobile), apabila setelah Login Idaman mengalami kendala seperti berikut ini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5978" y="1901367"/>
            <a:ext cx="2200245" cy="4634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 Mobile – Kendala Setelah Login Idaman</a:t>
            </a:r>
            <a:endParaRPr b="1"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723900" y="1459864"/>
            <a:ext cx="11296650" cy="465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Ekskalasi (lanjutan) 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</a:t>
            </a: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2376487"/>
            <a:ext cx="845820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 txBox="1"/>
          <p:nvPr/>
        </p:nvSpPr>
        <p:spPr>
          <a:xfrm>
            <a:off x="1499190" y="4481512"/>
            <a:ext cx="9968909" cy="1646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Selanjutnya menunggu Follow Up dari rekan-rekan SSC Pertamina atas request incident yang telah dibuat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-Estimasi Follow up dari rekan-rekan SSC Pertamina bervariasi / relative kurang-lebih sekitar 10 (sepuluh) hari kerja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Pekerja dapat mengecek di menu MyActivity-All Activity secara berkala apabila ada update lebih lanjut atas laporan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incident yang disampaikan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 Mobile – Kendala Setelah Login Idaman</a:t>
            </a:r>
            <a:endParaRPr b="1"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723900" y="1459864"/>
            <a:ext cx="11296650" cy="465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Catatan :</a:t>
            </a:r>
            <a:r>
              <a:rPr lang="en-US" sz="1600"/>
              <a:t>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Untuk kendala ini, Pekerja dapat membuat ticket incident aduan melalui myssc.pertamina.com sesuai panduan ini secara self service (menggunakan akun myssc masing-masing pekerja dan mengikuti panduan ini)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Apabila pekerja terkendala akses ke myssc / membutuhkan bantuan untuk dicreatekan laporan ticket melalui bantuan Helpdesk IT Pelita Air, maka pekerja </a:t>
            </a:r>
            <a:r>
              <a:rPr b="1" lang="en-US" sz="1600"/>
              <a:t>wajib</a:t>
            </a:r>
            <a:r>
              <a:rPr lang="en-US" sz="1600"/>
              <a:t> memberikan informasi </a:t>
            </a:r>
            <a:r>
              <a:rPr b="1" lang="en-US" sz="1600"/>
              <a:t>Capture Profile I-AM</a:t>
            </a:r>
            <a:r>
              <a:rPr lang="en-US" sz="1600"/>
              <a:t> &amp; </a:t>
            </a:r>
            <a:r>
              <a:rPr b="1" lang="en-US" sz="1600"/>
              <a:t>kendala</a:t>
            </a:r>
            <a:r>
              <a:rPr lang="en-US" sz="1600"/>
              <a:t> setelah loginnya ke Helpdesk IT Pelita Air sebagai justifikasi ke SSC Pertamina (nantinya informasi Profile i-AM tersebut akan dicek lebih lanjut oleh Tim Pertamina untuk ditindak lanjut permasalahannya) myssc.pertamina.com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                                           +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</a:t>
            </a: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1527506" y="4102056"/>
            <a:ext cx="3712437" cy="2175180"/>
            <a:chOff x="3002688" y="4348076"/>
            <a:chExt cx="3712437" cy="2175180"/>
          </a:xfrm>
        </p:grpSpPr>
        <p:pic>
          <p:nvPicPr>
            <p:cNvPr id="154" name="Google Shape;15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2689" y="4348076"/>
              <a:ext cx="3712436" cy="1528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1"/>
            <p:cNvSpPr txBox="1"/>
            <p:nvPr/>
          </p:nvSpPr>
          <p:spPr>
            <a:xfrm>
              <a:off x="3002688" y="5876925"/>
              <a:ext cx="37124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Profile i-AM Pekerja ybs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(Pekerja ybs bisa mendapatkan capturenya melalui Fungsi HR)</a:t>
              </a:r>
              <a:endParaRPr/>
            </a:p>
          </p:txBody>
        </p:sp>
      </p:grpSp>
      <p:grpSp>
        <p:nvGrpSpPr>
          <p:cNvPr id="156" name="Google Shape;156;p11"/>
          <p:cNvGrpSpPr/>
          <p:nvPr/>
        </p:nvGrpSpPr>
        <p:grpSpPr>
          <a:xfrm>
            <a:off x="6439482" y="3885385"/>
            <a:ext cx="1400175" cy="2428381"/>
            <a:chOff x="6439482" y="3885385"/>
            <a:chExt cx="1400175" cy="2428381"/>
          </a:xfrm>
        </p:grpSpPr>
        <p:pic>
          <p:nvPicPr>
            <p:cNvPr id="157" name="Google Shape;157;p11"/>
            <p:cNvPicPr preferRelativeResize="0"/>
            <p:nvPr/>
          </p:nvPicPr>
          <p:blipFill rotWithShape="1">
            <a:blip r:embed="rId4">
              <a:alphaModFix/>
            </a:blip>
            <a:srcRect b="30590" l="0" r="0" t="0"/>
            <a:stretch/>
          </p:blipFill>
          <p:spPr>
            <a:xfrm>
              <a:off x="6525231" y="3885385"/>
              <a:ext cx="1314426" cy="22201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1"/>
            <p:cNvSpPr txBox="1"/>
            <p:nvPr/>
          </p:nvSpPr>
          <p:spPr>
            <a:xfrm>
              <a:off x="6439482" y="6036767"/>
              <a:ext cx="14001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Capture Kendala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11"/>
          <p:cNvSpPr txBox="1"/>
          <p:nvPr/>
        </p:nvSpPr>
        <p:spPr>
          <a:xfrm>
            <a:off x="8420100" y="4444029"/>
            <a:ext cx="314325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Apabila tidak lengkap salah satunya (Profile i-AM / capture kendala), maka Helpdek IT Pelita Air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tidak dapat memproses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permintaan pembuatan laporannya.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 Mobile – Kendala Setelah Login Idaman</a:t>
            </a:r>
            <a:endParaRPr b="1"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838200" y="1459864"/>
            <a:ext cx="10429876" cy="2397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- Case tersebut pada umumnya terjadi karena 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- Pekerja tersebut sudah tanda tangan kontrak Kerja (bagi PWT) namun status perpanjangan kontrak kerjanya belum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terupdate di Sistem SAP dsb. (Dalam hal ini Fungsi HR perlu memastikan bahwa setelah Pekerja tanda tangan perjanjian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kerja / perpanjangan kontrak, harus segera memperbaharui data di Sistem SAP, dikarenakan apabila belum dilakukan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update Data di sistem SAP (Pertamina), maka dalam hal ini pada masa expiry account tersebut (account email dan account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idAMan) masih membaca jangka waktu Kontrak yang lama (sebelum perpanjangan jangka waktu))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- Atau terdapat kemungkinan Pekerja tersebut ada perubahan Nomor Pekerja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 b="32553" l="0" r="0" t="0"/>
          <a:stretch/>
        </p:blipFill>
        <p:spPr>
          <a:xfrm>
            <a:off x="4775860" y="3833156"/>
            <a:ext cx="2082140" cy="295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 Mobile – Kendala Setelah Login Idaman</a:t>
            </a:r>
            <a:endParaRPr b="1"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723900" y="1459864"/>
            <a:ext cx="11296650" cy="465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Ekskalasi :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/>
              <a:t>Pekerja dapat berkoordinasi ke Fungsi HR apakah Namanya sudah tertera di aplikasi i-AM (intra-iam.pertamina.com) dan meminta Capture Profile i-AM nya</a:t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Sbg Contoh 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Capture Profile i-AM 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</a:t>
            </a:r>
            <a:endParaRPr/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6149" y="2343679"/>
            <a:ext cx="3800475" cy="174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0899" y="4411576"/>
            <a:ext cx="5053926" cy="20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"/>
          <p:cNvSpPr txBox="1"/>
          <p:nvPr/>
        </p:nvSpPr>
        <p:spPr>
          <a:xfrm>
            <a:off x="3493838" y="6435570"/>
            <a:ext cx="43223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(Bisa dimintakan capturenya ke Fungsi HR :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Profile i-AM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 Mobile – Kendala Setelah Login Idaman</a:t>
            </a:r>
            <a:endParaRPr b="1"/>
          </a:p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723900" y="1459864"/>
            <a:ext cx="11296650" cy="465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/>
              <a:t>Ekskalasi 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     Untuk Pekerja PWT / Kontrak : Bagi Pekerja yang sudah pernah perpanjang kontrak, namun perpanjang kontrak Kembali), pastikan setelah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     tanda tangan kontrak kerja terbaru, Fungsi HR sudah memperbaharui jangka waktu accountnya di SAP HR (</a:t>
            </a:r>
            <a:r>
              <a:rPr b="1" lang="en-US" sz="1600"/>
              <a:t>apabila profile i- AMnya tidak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/>
              <a:t>    ditemukan</a:t>
            </a:r>
            <a:r>
              <a:rPr lang="en-US" sz="1600"/>
              <a:t>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    Contoh Capture (SAP HR) seperti berikut :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   </a:t>
            </a:r>
            <a:endParaRPr/>
          </a:p>
        </p:txBody>
      </p:sp>
      <p:pic>
        <p:nvPicPr>
          <p:cNvPr id="72" name="Google Shape;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952" y="2892568"/>
            <a:ext cx="5653845" cy="26986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4"/>
          <p:cNvCxnSpPr/>
          <p:nvPr/>
        </p:nvCxnSpPr>
        <p:spPr>
          <a:xfrm>
            <a:off x="4543425" y="3752850"/>
            <a:ext cx="3257550" cy="4967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" name="Google Shape;74;p4"/>
          <p:cNvSpPr txBox="1"/>
          <p:nvPr/>
        </p:nvSpPr>
        <p:spPr>
          <a:xfrm>
            <a:off x="7858126" y="4032632"/>
            <a:ext cx="235267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Informasi mengenai jangka waktu Kontrak Anda, pastikan capture ini sudh ada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p4"/>
          <p:cNvCxnSpPr/>
          <p:nvPr/>
        </p:nvCxnSpPr>
        <p:spPr>
          <a:xfrm>
            <a:off x="4872037" y="3028950"/>
            <a:ext cx="2928938" cy="48364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" name="Google Shape;76;p4"/>
          <p:cNvSpPr txBox="1"/>
          <p:nvPr/>
        </p:nvSpPr>
        <p:spPr>
          <a:xfrm>
            <a:off x="7844596" y="3266375"/>
            <a:ext cx="235267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Informasi mengenai Nomor Pekerja dan Nama Anda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1487902" y="5600701"/>
            <a:ext cx="5653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(Bisa dimintakan capturenya ke Fungsi HR, apabila Apabila Capture Profile i-AM / Employee Identity tidak ditemukan :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Status SAP HR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 Mobile – Kendala Setelah Login Idaman</a:t>
            </a:r>
            <a:endParaRPr b="1"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723900" y="1459864"/>
            <a:ext cx="11296650" cy="465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Ekskalasi (lanjutan) :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2"/>
            </a:pPr>
            <a:r>
              <a:rPr lang="en-US" sz="1600"/>
              <a:t>Pekerja membuat laporan incident di layanan myssc.pertamina.com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</a:t>
            </a:r>
            <a:endParaRPr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137" y="2247786"/>
            <a:ext cx="5660163" cy="331016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7023348" y="2933372"/>
            <a:ext cx="48191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 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namakunemail@pelita-air.com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: password akun / password akun email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 Mobile – Kendala Setelah Login Idaman</a:t>
            </a:r>
            <a:endParaRPr b="1"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723900" y="1459864"/>
            <a:ext cx="11296650" cy="465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Ekskalasi (lanjutan) 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</a:t>
            </a: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873" y="1998774"/>
            <a:ext cx="5444188" cy="359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/>
          <p:nvPr/>
        </p:nvSpPr>
        <p:spPr>
          <a:xfrm>
            <a:off x="680486" y="5539565"/>
            <a:ext cx="5273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Pilih Menu : Incident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6"/>
          <p:cNvCxnSpPr/>
          <p:nvPr/>
        </p:nvCxnSpPr>
        <p:spPr>
          <a:xfrm flipH="1" rot="-5400000">
            <a:off x="1382231" y="4823141"/>
            <a:ext cx="1148400" cy="595500"/>
          </a:xfrm>
          <a:prstGeom prst="bentConnector3">
            <a:avLst>
              <a:gd fmla="val 9906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5" name="Google Shape;95;p6"/>
          <p:cNvPicPr preferRelativeResize="0"/>
          <p:nvPr/>
        </p:nvPicPr>
        <p:blipFill rotWithShape="1">
          <a:blip r:embed="rId4">
            <a:alphaModFix/>
          </a:blip>
          <a:srcRect b="19393" l="0" r="0" t="0"/>
          <a:stretch/>
        </p:blipFill>
        <p:spPr>
          <a:xfrm>
            <a:off x="6943944" y="2652814"/>
            <a:ext cx="4949130" cy="226928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/>
          <p:nvPr/>
        </p:nvSpPr>
        <p:spPr>
          <a:xfrm>
            <a:off x="6168088" y="3787457"/>
            <a:ext cx="732442" cy="5506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6835273" y="4845250"/>
            <a:ext cx="5273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Pilih : Request Now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6"/>
          <p:cNvCxnSpPr/>
          <p:nvPr/>
        </p:nvCxnSpPr>
        <p:spPr>
          <a:xfrm rot="5400000">
            <a:off x="10287015" y="4045613"/>
            <a:ext cx="1041900" cy="861300"/>
          </a:xfrm>
          <a:prstGeom prst="bentConnector3">
            <a:avLst>
              <a:gd fmla="val 10102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 Mobile – Kendala Setelah Login Idaman</a:t>
            </a:r>
            <a:endParaRPr b="1"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723900" y="1459864"/>
            <a:ext cx="11296650" cy="465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Ekskalasi (lanjutan) 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</a:t>
            </a:r>
            <a:endParaRPr/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887" y="1882074"/>
            <a:ext cx="5287113" cy="442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 txBox="1"/>
          <p:nvPr/>
        </p:nvSpPr>
        <p:spPr>
          <a:xfrm>
            <a:off x="6180987" y="1859339"/>
            <a:ext cx="353621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(Wajib) Upload Attach File diantaranya 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Kendala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Profile i-AM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4">
            <a:alphaModFix/>
          </a:blip>
          <a:srcRect b="32553" l="0" r="0" t="0"/>
          <a:stretch/>
        </p:blipFill>
        <p:spPr>
          <a:xfrm>
            <a:off x="8306679" y="2487716"/>
            <a:ext cx="1730456" cy="24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4801" y="5190047"/>
            <a:ext cx="2710878" cy="1116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7"/>
          <p:cNvCxnSpPr/>
          <p:nvPr/>
        </p:nvCxnSpPr>
        <p:spPr>
          <a:xfrm>
            <a:off x="2923953" y="3072809"/>
            <a:ext cx="515679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7"/>
          <p:cNvCxnSpPr/>
          <p:nvPr/>
        </p:nvCxnSpPr>
        <p:spPr>
          <a:xfrm>
            <a:off x="2154865" y="3317358"/>
            <a:ext cx="5691900" cy="243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Google Shape;111;p7"/>
          <p:cNvSpPr txBox="1"/>
          <p:nvPr/>
        </p:nvSpPr>
        <p:spPr>
          <a:xfrm>
            <a:off x="3367568" y="6365726"/>
            <a:ext cx="45815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 2 file attachment ini wajib disertakan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 Mobile – Kendala Setelah Login Idaman</a:t>
            </a:r>
            <a:endParaRPr b="1"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723900" y="1459864"/>
            <a:ext cx="11296650" cy="465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Ekskalasi (lanjutan) 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</a:t>
            </a:r>
            <a:endParaRPr/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3385"/>
          <a:stretch/>
        </p:blipFill>
        <p:spPr>
          <a:xfrm>
            <a:off x="838200" y="1839429"/>
            <a:ext cx="5353797" cy="391162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/>
          <p:nvPr/>
        </p:nvSpPr>
        <p:spPr>
          <a:xfrm>
            <a:off x="6347636" y="1436552"/>
            <a:ext cx="5571461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Nomor Telepon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Masukkan Nomor HP Pengguna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Jenis Incident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Aplikasi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Jenis Aplikasi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Aplikasi Web / Non ERP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Jenis Aplikasi Web / Non ERP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P-Mobile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Keterangan (silahkan dicopy-paste)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 Hormat,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Bersama ini mohon bantuannya perihal kendala Login Idaman P-Mobile akun : account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(Capture terlampir) beserta profile –iAM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Demikian dapat disampaikan, terimakasih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 Selanjutnya klik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838199" y="5693651"/>
            <a:ext cx="588157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Pada kolom keterangan, informasikan nama pengguna tanpa menggunakan @pelita-air.com ataupun @pertamina.com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Misal : akun email adalah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ahmad.akbar@pelita-air.com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Maka account adalah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ahmad.akbar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9739" y="5898446"/>
            <a:ext cx="1676634" cy="48584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628775" y="6176462"/>
            <a:ext cx="5000625" cy="632507"/>
          </a:xfrm>
          <a:prstGeom prst="ellipse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8"/>
          <p:cNvCxnSpPr>
            <a:endCxn id="122" idx="7"/>
          </p:cNvCxnSpPr>
          <p:nvPr/>
        </p:nvCxnSpPr>
        <p:spPr>
          <a:xfrm flipH="1">
            <a:off x="5897075" y="5283891"/>
            <a:ext cx="4443600" cy="9852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8"/>
          <p:cNvCxnSpPr/>
          <p:nvPr/>
        </p:nvCxnSpPr>
        <p:spPr>
          <a:xfrm>
            <a:off x="10340723" y="4998720"/>
            <a:ext cx="0" cy="28503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8"/>
          <p:cNvCxnSpPr/>
          <p:nvPr/>
        </p:nvCxnSpPr>
        <p:spPr>
          <a:xfrm>
            <a:off x="8585200" y="4970145"/>
            <a:ext cx="249936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 Mobile – Kendala Setelah Login Idaman</a:t>
            </a:r>
            <a:endParaRPr b="1"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723900" y="1459864"/>
            <a:ext cx="11296650" cy="465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Ekskalasi (lanjutan) 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 </a:t>
            </a:r>
            <a:endParaRPr/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029" y="1957729"/>
            <a:ext cx="4924719" cy="286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/>
        </p:nvSpPr>
        <p:spPr>
          <a:xfrm>
            <a:off x="1131028" y="4755668"/>
            <a:ext cx="49247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Klik Im Done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6096000" y="3236831"/>
            <a:ext cx="623212" cy="49519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9212" y="1819504"/>
            <a:ext cx="4896178" cy="300767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/>
        </p:nvSpPr>
        <p:spPr>
          <a:xfrm>
            <a:off x="6704941" y="5219310"/>
            <a:ext cx="49247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Cek Status Laporan di Menu My Activity -&gt; All Activity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9"/>
          <p:cNvCxnSpPr/>
          <p:nvPr/>
        </p:nvCxnSpPr>
        <p:spPr>
          <a:xfrm>
            <a:off x="8708065" y="2200940"/>
            <a:ext cx="0" cy="301964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38" name="Google Shape;138;p9"/>
          <p:cNvPicPr preferRelativeResize="0"/>
          <p:nvPr/>
        </p:nvPicPr>
        <p:blipFill rotWithShape="1">
          <a:blip r:embed="rId5">
            <a:alphaModFix/>
          </a:blip>
          <a:srcRect b="0" l="0" r="0" t="18976"/>
          <a:stretch/>
        </p:blipFill>
        <p:spPr>
          <a:xfrm>
            <a:off x="6372225" y="5547664"/>
            <a:ext cx="3563691" cy="111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2024-01-10T03:38:53Z</dcterms:created>
  <dc:creator>Annisa Kameila</dc:creator>
</cp:coreProperties>
</file>