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5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Reset Password Akun SAP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D08D5C-2005-E6E3-C8E4-A9F40346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397DE-652A-2AE8-D873-BA6EE2E4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92" y="2567305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cxnSpLocks/>
          </p:cNvCxnSpPr>
          <p:nvPr/>
        </p:nvCxnSpPr>
        <p:spPr>
          <a:xfrm flipV="1">
            <a:off x="6248400" y="4019550"/>
            <a:ext cx="2705100" cy="8173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8991600" y="3787457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Change, Reset, Unlock Password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F17EF4-DAB8-3F54-08E8-28445850907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Reset Password Akun SAP</a:t>
            </a:r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7E0835-50CE-EABE-E2BE-4AF9987DE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8" y="1452857"/>
            <a:ext cx="7463373" cy="37357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22FE94-1748-8A4C-2125-9A66CD657D8C}"/>
              </a:ext>
            </a:extLst>
          </p:cNvPr>
          <p:cNvCxnSpPr>
            <a:cxnSpLocks/>
          </p:cNvCxnSpPr>
          <p:nvPr/>
        </p:nvCxnSpPr>
        <p:spPr>
          <a:xfrm flipV="1">
            <a:off x="7686766" y="2747962"/>
            <a:ext cx="1420389" cy="619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407B23-2CA5-A6C0-5269-238AADDE1624}"/>
              </a:ext>
            </a:extLst>
          </p:cNvPr>
          <p:cNvSpPr txBox="1"/>
          <p:nvPr/>
        </p:nvSpPr>
        <p:spPr>
          <a:xfrm>
            <a:off x="9047678" y="2524125"/>
            <a:ext cx="1925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FB0F43-7E55-1DBD-42FD-7259604A3A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Reset Password Akun SAP</a:t>
            </a:r>
          </a:p>
        </p:txBody>
      </p:sp>
    </p:spTree>
    <p:extLst>
      <p:ext uri="{BB962C8B-B14F-4D97-AF65-F5344CB8AC3E}">
        <p14:creationId xmlns:p14="http://schemas.microsoft.com/office/powerpoint/2010/main" val="77775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E0E6CA-AA3E-9A87-2FF8-623DFD3311E8}"/>
              </a:ext>
            </a:extLst>
          </p:cNvPr>
          <p:cNvSpPr txBox="1"/>
          <p:nvPr/>
        </p:nvSpPr>
        <p:spPr>
          <a:xfrm>
            <a:off x="8267196" y="923925"/>
            <a:ext cx="29937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Username UID : </a:t>
            </a:r>
          </a:p>
          <a:p>
            <a:r>
              <a:rPr lang="en-US" sz="1200" b="1" dirty="0"/>
              <a:t>Masukkan User ID SAP yang </a:t>
            </a:r>
            <a:r>
              <a:rPr lang="en-US" sz="1200" b="1" dirty="0" err="1"/>
              <a:t>digunakan</a:t>
            </a:r>
            <a:r>
              <a:rPr lang="en-US" sz="1200" b="1" dirty="0"/>
              <a:t> (</a:t>
            </a:r>
            <a:r>
              <a:rPr lang="en-US" sz="1200" b="1" dirty="0" err="1"/>
              <a:t>disamakan</a:t>
            </a:r>
            <a:r>
              <a:rPr lang="en-US" sz="1200" b="1" dirty="0"/>
              <a:t> </a:t>
            </a:r>
            <a:r>
              <a:rPr lang="en-US" sz="1200" b="1" dirty="0" err="1"/>
              <a:t>penulisan</a:t>
            </a:r>
            <a:r>
              <a:rPr lang="en-US" sz="1200" b="1" dirty="0"/>
              <a:t> </a:t>
            </a:r>
            <a:r>
              <a:rPr lang="en-US" sz="1200" b="1" dirty="0" err="1"/>
              <a:t>hurufnya</a:t>
            </a:r>
            <a:r>
              <a:rPr lang="en-US" sz="1200" b="1" dirty="0"/>
              <a:t>, </a:t>
            </a:r>
            <a:r>
              <a:rPr lang="en-US" sz="1200" b="1" dirty="0" err="1"/>
              <a:t>baik</a:t>
            </a:r>
            <a:r>
              <a:rPr lang="en-US" sz="1200" b="1" dirty="0"/>
              <a:t> </a:t>
            </a:r>
            <a:r>
              <a:rPr lang="en-US" sz="1200" b="1" dirty="0" err="1"/>
              <a:t>huruf</a:t>
            </a:r>
            <a:r>
              <a:rPr lang="en-US" sz="1200" b="1" dirty="0"/>
              <a:t> </a:t>
            </a:r>
            <a:r>
              <a:rPr lang="en-US" sz="1200" b="1" dirty="0" err="1"/>
              <a:t>kapital</a:t>
            </a:r>
            <a:r>
              <a:rPr lang="en-US" sz="1200" b="1" dirty="0"/>
              <a:t> / </a:t>
            </a:r>
            <a:r>
              <a:rPr lang="en-US" sz="1200" b="1" dirty="0" err="1"/>
              <a:t>tidak</a:t>
            </a:r>
            <a:r>
              <a:rPr lang="en-US" sz="1200" b="1" dirty="0"/>
              <a:t>)</a:t>
            </a:r>
          </a:p>
          <a:p>
            <a:endParaRPr lang="en-US" sz="1200" b="1" dirty="0"/>
          </a:p>
          <a:p>
            <a:r>
              <a:rPr lang="en-US" sz="1200" b="1" dirty="0" err="1"/>
              <a:t>Nomor</a:t>
            </a:r>
            <a:r>
              <a:rPr lang="en-US" sz="1200" b="1" dirty="0"/>
              <a:t> </a:t>
            </a:r>
            <a:r>
              <a:rPr lang="en-US" sz="1200" b="1" dirty="0" err="1"/>
              <a:t>Telepon</a:t>
            </a:r>
            <a:r>
              <a:rPr lang="en-US" sz="1200" b="1" dirty="0"/>
              <a:t> :</a:t>
            </a:r>
          </a:p>
          <a:p>
            <a:r>
              <a:rPr lang="en-US" sz="1200" b="1" dirty="0"/>
              <a:t>Masukkan </a:t>
            </a:r>
            <a:r>
              <a:rPr lang="en-US" sz="1200" b="1" dirty="0" err="1"/>
              <a:t>Nomor</a:t>
            </a:r>
            <a:r>
              <a:rPr lang="en-US" sz="1200" b="1" dirty="0"/>
              <a:t> </a:t>
            </a:r>
            <a:r>
              <a:rPr lang="en-US" sz="1200" b="1" dirty="0" err="1"/>
              <a:t>Telepon</a:t>
            </a:r>
            <a:r>
              <a:rPr lang="en-US" sz="1200" b="1" dirty="0"/>
              <a:t> Anda / </a:t>
            </a:r>
            <a:r>
              <a:rPr lang="en-US" sz="1200" b="1" dirty="0" err="1"/>
              <a:t>Nomor</a:t>
            </a:r>
            <a:r>
              <a:rPr lang="en-US" sz="1200" b="1" dirty="0"/>
              <a:t> HP</a:t>
            </a:r>
          </a:p>
          <a:p>
            <a:endParaRPr lang="en-US" sz="1200" b="1" dirty="0"/>
          </a:p>
          <a:p>
            <a:r>
              <a:rPr lang="en-US" sz="1200" b="1" dirty="0"/>
              <a:t>Activity :</a:t>
            </a:r>
          </a:p>
          <a:p>
            <a:r>
              <a:rPr lang="en-US" sz="1200" b="1" dirty="0"/>
              <a:t>Reset Password </a:t>
            </a:r>
            <a:r>
              <a:rPr lang="en-US" sz="1200" b="1" dirty="0" err="1"/>
              <a:t>Aplikasi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 err="1"/>
              <a:t>Jenis</a:t>
            </a:r>
            <a:r>
              <a:rPr lang="en-US" sz="1200" b="1" dirty="0"/>
              <a:t> </a:t>
            </a:r>
            <a:r>
              <a:rPr lang="en-US" sz="1200" b="1" dirty="0" err="1"/>
              <a:t>Aplikasi</a:t>
            </a:r>
            <a:r>
              <a:rPr lang="en-US" sz="1200" b="1" dirty="0"/>
              <a:t> :</a:t>
            </a:r>
          </a:p>
          <a:p>
            <a:r>
              <a:rPr lang="en-US" sz="1200" b="1" dirty="0" err="1"/>
              <a:t>Aplikasi</a:t>
            </a:r>
            <a:r>
              <a:rPr lang="en-US" sz="1200" b="1" dirty="0"/>
              <a:t> ERP</a:t>
            </a:r>
          </a:p>
          <a:p>
            <a:endParaRPr lang="en-US" sz="1200" b="1" dirty="0"/>
          </a:p>
          <a:p>
            <a:r>
              <a:rPr lang="en-US" sz="1200" b="1" dirty="0"/>
              <a:t>System Reset :</a:t>
            </a:r>
          </a:p>
          <a:p>
            <a:r>
              <a:rPr lang="en-US" sz="1200" b="1" dirty="0"/>
              <a:t>PEP</a:t>
            </a:r>
          </a:p>
          <a:p>
            <a:endParaRPr lang="en-US" sz="1200" b="1" dirty="0"/>
          </a:p>
          <a:p>
            <a:r>
              <a:rPr lang="en-ID" sz="1200" b="1" dirty="0"/>
              <a:t>Client Reset :</a:t>
            </a:r>
          </a:p>
          <a:p>
            <a:r>
              <a:rPr lang="en-ID" sz="1200" b="1" dirty="0"/>
              <a:t>100</a:t>
            </a:r>
          </a:p>
          <a:p>
            <a:endParaRPr lang="en-ID" sz="1200" b="1" dirty="0"/>
          </a:p>
          <a:p>
            <a:r>
              <a:rPr lang="en-ID" sz="1200" b="1" dirty="0" err="1"/>
              <a:t>Keterangan</a:t>
            </a:r>
            <a:r>
              <a:rPr lang="en-ID" sz="1200" b="1" dirty="0"/>
              <a:t> (</a:t>
            </a:r>
            <a:r>
              <a:rPr lang="en-ID" sz="1200" b="1" dirty="0" err="1"/>
              <a:t>diketik</a:t>
            </a:r>
            <a:r>
              <a:rPr lang="en-ID" sz="1200" b="1" dirty="0"/>
              <a:t>) :</a:t>
            </a:r>
          </a:p>
          <a:p>
            <a:r>
              <a:rPr lang="en-ID" sz="1200" b="1" dirty="0"/>
              <a:t>Mohon </a:t>
            </a:r>
            <a:r>
              <a:rPr lang="en-ID" sz="1200" b="1" dirty="0" err="1"/>
              <a:t>bantuannya</a:t>
            </a:r>
            <a:r>
              <a:rPr lang="en-ID" sz="1200" b="1" dirty="0"/>
              <a:t> </a:t>
            </a:r>
            <a:r>
              <a:rPr lang="en-ID" sz="1200" b="1" dirty="0" err="1"/>
              <a:t>untuk</a:t>
            </a:r>
            <a:r>
              <a:rPr lang="en-ID" sz="1200" b="1" dirty="0"/>
              <a:t> </a:t>
            </a:r>
            <a:r>
              <a:rPr lang="en-ID" sz="1200" b="1" dirty="0" err="1"/>
              <a:t>mereset</a:t>
            </a:r>
            <a:r>
              <a:rPr lang="en-ID" sz="1200" b="1" dirty="0"/>
              <a:t> User ID SAP : …. (</a:t>
            </a:r>
            <a:r>
              <a:rPr lang="en-ID" sz="1200" b="1" dirty="0" err="1"/>
              <a:t>nama</a:t>
            </a:r>
            <a:r>
              <a:rPr lang="en-ID" sz="1200" b="1" dirty="0"/>
              <a:t> </a:t>
            </a:r>
            <a:r>
              <a:rPr lang="en-ID" sz="1200" b="1" dirty="0" err="1"/>
              <a:t>UserID</a:t>
            </a:r>
            <a:r>
              <a:rPr lang="en-ID" sz="1200" b="1" dirty="0"/>
              <a:t>), </a:t>
            </a:r>
            <a:r>
              <a:rPr lang="en-ID" sz="1200" b="1" dirty="0" err="1"/>
              <a:t>selanjutnya</a:t>
            </a:r>
            <a:r>
              <a:rPr lang="en-ID" sz="1200" b="1" dirty="0"/>
              <a:t> </a:t>
            </a:r>
            <a:r>
              <a:rPr lang="en-ID" sz="1200" b="1" dirty="0" err="1"/>
              <a:t>mohon</a:t>
            </a:r>
            <a:r>
              <a:rPr lang="en-ID" sz="1200" b="1" dirty="0"/>
              <a:t> </a:t>
            </a:r>
            <a:r>
              <a:rPr lang="en-ID" sz="1200" b="1" dirty="0" err="1"/>
              <a:t>untuk</a:t>
            </a:r>
            <a:r>
              <a:rPr lang="en-ID" sz="1200" b="1" dirty="0"/>
              <a:t> </a:t>
            </a:r>
            <a:r>
              <a:rPr lang="en-ID" sz="1200" b="1" dirty="0" err="1"/>
              <a:t>dapat</a:t>
            </a:r>
            <a:r>
              <a:rPr lang="en-ID" sz="1200" b="1" dirty="0"/>
              <a:t> </a:t>
            </a:r>
            <a:r>
              <a:rPr lang="en-ID" sz="1200" b="1" dirty="0" err="1"/>
              <a:t>dikirimkan</a:t>
            </a:r>
            <a:r>
              <a:rPr lang="en-ID" sz="1200" b="1" dirty="0"/>
              <a:t> </a:t>
            </a:r>
            <a:r>
              <a:rPr lang="en-ID" sz="1200" b="1" dirty="0" err="1"/>
              <a:t>ke</a:t>
            </a:r>
            <a:r>
              <a:rPr lang="en-ID" sz="1200" b="1" dirty="0"/>
              <a:t> </a:t>
            </a:r>
            <a:r>
              <a:rPr lang="en-ID" sz="1200" b="1" dirty="0" err="1"/>
              <a:t>alamat</a:t>
            </a:r>
            <a:r>
              <a:rPr lang="en-ID" sz="1200" b="1" dirty="0"/>
              <a:t> email … Password reset </a:t>
            </a:r>
            <a:r>
              <a:rPr lang="en-ID" sz="1200" b="1" dirty="0" err="1"/>
              <a:t>tersebut</a:t>
            </a:r>
            <a:r>
              <a:rPr lang="en-ID" sz="1200" b="1" dirty="0"/>
              <a:t>. </a:t>
            </a:r>
            <a:r>
              <a:rPr lang="en-ID" sz="1200" b="1" dirty="0" err="1"/>
              <a:t>Terimakasih</a:t>
            </a:r>
            <a:endParaRPr lang="en-ID" sz="1200" b="1" dirty="0"/>
          </a:p>
          <a:p>
            <a:endParaRPr lang="en-ID" sz="1200" b="1" dirty="0"/>
          </a:p>
          <a:p>
            <a:endParaRPr lang="en-ID" sz="1200" b="1" dirty="0"/>
          </a:p>
          <a:p>
            <a:r>
              <a:rPr lang="en-ID" sz="1200" b="1" dirty="0"/>
              <a:t>&gt;&gt; </a:t>
            </a:r>
            <a:r>
              <a:rPr lang="en-ID" sz="1200" b="1" dirty="0" err="1"/>
              <a:t>Selanjutnya</a:t>
            </a:r>
            <a:r>
              <a:rPr lang="en-ID" sz="1200" b="1" dirty="0"/>
              <a:t> </a:t>
            </a:r>
            <a:r>
              <a:rPr lang="en-ID" sz="1200" b="1" dirty="0" err="1"/>
              <a:t>Klik</a:t>
            </a:r>
            <a:r>
              <a:rPr lang="en-ID" sz="1200" b="1" dirty="0"/>
              <a:t> Complete Request </a:t>
            </a:r>
            <a:r>
              <a:rPr lang="en-US" sz="1200" b="1" dirty="0" err="1"/>
              <a:t>lalu</a:t>
            </a:r>
            <a:r>
              <a:rPr lang="en-US" sz="1200" b="1" dirty="0"/>
              <a:t>   </a:t>
            </a:r>
          </a:p>
          <a:p>
            <a:r>
              <a:rPr lang="en-US" sz="1200" b="1" dirty="0"/>
              <a:t>     </a:t>
            </a:r>
            <a:r>
              <a:rPr lang="en-US" sz="1200" b="1" dirty="0" err="1"/>
              <a:t>klik</a:t>
            </a:r>
            <a:r>
              <a:rPr lang="en-US" sz="1200" b="1" dirty="0"/>
              <a:t> </a:t>
            </a:r>
            <a:r>
              <a:rPr lang="en-US" sz="1200" b="1" dirty="0" err="1"/>
              <a:t>Im</a:t>
            </a:r>
            <a:r>
              <a:rPr lang="en-US" sz="1200" b="1" dirty="0"/>
              <a:t> Done</a:t>
            </a:r>
            <a:endParaRPr lang="en-ID" sz="12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50A855-BAA8-3181-EDD2-4485E4C44B1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Reset Password Akun SAP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184534-1697-5455-A121-BE1159699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30" b="4759"/>
          <a:stretch/>
        </p:blipFill>
        <p:spPr>
          <a:xfrm>
            <a:off x="1906613" y="986887"/>
            <a:ext cx="6251867" cy="57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juga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jam </a:t>
            </a:r>
            <a:r>
              <a:rPr lang="en-US" sz="1600" dirty="0" err="1"/>
              <a:t>kedepan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alamat</a:t>
            </a:r>
            <a:r>
              <a:rPr lang="en-US" sz="1600" dirty="0"/>
              <a:t> email yang </a:t>
            </a:r>
            <a:r>
              <a:rPr lang="en-US" sz="1600" dirty="0" err="1"/>
              <a:t>dikirimkan</a:t>
            </a:r>
            <a:r>
              <a:rPr lang="en-US" sz="1600" dirty="0"/>
              <a:t> </a:t>
            </a:r>
            <a:r>
              <a:rPr lang="en-US" sz="1600" dirty="0" err="1"/>
              <a:t>perihal</a:t>
            </a:r>
            <a:r>
              <a:rPr lang="en-US" sz="1600" dirty="0"/>
              <a:t> password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</a:t>
            </a:r>
            <a:r>
              <a:rPr lang="en-US" sz="1600" dirty="0" err="1"/>
              <a:t>resetnya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3189668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3303968"/>
            <a:ext cx="5984357" cy="23009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20C002E-3767-3EB4-D8A1-600CF751B1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Reset Password Akun SAP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220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SAP – Kendala : Reset Password Akun SAP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23</cp:revision>
  <dcterms:created xsi:type="dcterms:W3CDTF">2024-01-10T03:38:53Z</dcterms:created>
  <dcterms:modified xsi:type="dcterms:W3CDTF">2024-04-22T01:44:03Z</dcterms:modified>
</cp:coreProperties>
</file>