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58" r:id="rId5"/>
    <p:sldId id="265" r:id="rId6"/>
    <p:sldId id="266" r:id="rId7"/>
    <p:sldId id="267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User Account not in Validity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muncul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pada </a:t>
            </a:r>
            <a:r>
              <a:rPr lang="en-US" sz="1600" dirty="0" err="1"/>
              <a:t>saat</a:t>
            </a:r>
            <a:r>
              <a:rPr lang="en-US" sz="1600" dirty="0"/>
              <a:t> login </a:t>
            </a:r>
            <a:r>
              <a:rPr lang="en-US" sz="1600" dirty="0" err="1"/>
              <a:t>ke</a:t>
            </a:r>
            <a:r>
              <a:rPr lang="en-US" sz="1600" dirty="0"/>
              <a:t> SAP  :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8D459-BEAD-0067-45A4-4EF5EC9EF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00" y="1785266"/>
            <a:ext cx="6096480" cy="492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User Account not in Validity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Case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   - </a:t>
            </a:r>
            <a:r>
              <a:rPr lang="en-US" sz="1600" dirty="0" err="1"/>
              <a:t>Berakhirnya</a:t>
            </a:r>
            <a:r>
              <a:rPr lang="en-US" sz="1600" dirty="0"/>
              <a:t> </a:t>
            </a:r>
            <a:r>
              <a:rPr lang="en-US" sz="1600" dirty="0" err="1"/>
              <a:t>Jangka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Account Email </a:t>
            </a:r>
            <a:r>
              <a:rPr lang="en-US" sz="1600" dirty="0" err="1"/>
              <a:t>Pemilik</a:t>
            </a:r>
            <a:r>
              <a:rPr lang="en-US" sz="1600" dirty="0"/>
              <a:t> User ID (UID) :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pemilik</a:t>
            </a:r>
            <a:r>
              <a:rPr lang="en-US" sz="1600" dirty="0"/>
              <a:t> UID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PWT (</a:t>
            </a:r>
            <a:r>
              <a:rPr lang="en-US" sz="1600" dirty="0" err="1"/>
              <a:t>Pekerja</a:t>
            </a:r>
            <a:r>
              <a:rPr lang="en-US" sz="1600" dirty="0"/>
              <a:t> Waktu </a:t>
            </a:r>
            <a:r>
              <a:rPr lang="en-US" sz="1600" dirty="0" err="1"/>
              <a:t>Tertentu</a:t>
            </a:r>
            <a:r>
              <a:rPr lang="en-US" sz="1600" dirty="0"/>
              <a:t> /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Kontrak</a:t>
            </a:r>
            <a:r>
              <a:rPr lang="en-US" sz="1600" dirty="0"/>
              <a:t>) Pelita Air,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kontrak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ybs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diperpanjang</a:t>
            </a:r>
            <a:r>
              <a:rPr lang="en-US" sz="1600" dirty="0"/>
              <a:t> (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ditandatangani</a:t>
            </a:r>
            <a:r>
              <a:rPr lang="en-US" sz="1600" dirty="0"/>
              <a:t> dua </a:t>
            </a:r>
            <a:r>
              <a:rPr lang="en-US" sz="1600" dirty="0" err="1"/>
              <a:t>pihak</a:t>
            </a:r>
            <a:r>
              <a:rPr lang="en-US" sz="1600" dirty="0"/>
              <a:t> dan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terupdate</a:t>
            </a:r>
            <a:r>
              <a:rPr lang="en-US" sz="1600" dirty="0"/>
              <a:t> oleh </a:t>
            </a:r>
            <a:r>
              <a:rPr lang="en-US" sz="1600" dirty="0" err="1"/>
              <a:t>Fungsi</a:t>
            </a:r>
            <a:r>
              <a:rPr lang="en-US" sz="1600" dirty="0"/>
              <a:t> HR di </a:t>
            </a:r>
            <a:r>
              <a:rPr lang="en-US" sz="1600" dirty="0" err="1"/>
              <a:t>sistem</a:t>
            </a:r>
            <a:r>
              <a:rPr lang="en-US" sz="1600" dirty="0"/>
              <a:t> SAP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Pertamina</a:t>
            </a:r>
            <a:r>
              <a:rPr lang="en-US" sz="1600" dirty="0"/>
              <a:t>). Note : </a:t>
            </a:r>
            <a:r>
              <a:rPr lang="en-US" sz="1600" dirty="0" err="1"/>
              <a:t>Jangka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Account email </a:t>
            </a:r>
            <a:r>
              <a:rPr lang="en-US" sz="1600" dirty="0" err="1"/>
              <a:t>mengikuti</a:t>
            </a:r>
            <a:r>
              <a:rPr lang="en-US" sz="1600" dirty="0"/>
              <a:t> </a:t>
            </a:r>
            <a:r>
              <a:rPr lang="en-US" sz="1600" dirty="0" err="1"/>
              <a:t>jangka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dokumen</a:t>
            </a:r>
            <a:r>
              <a:rPr lang="en-US" sz="1600" dirty="0"/>
              <a:t> </a:t>
            </a:r>
            <a:r>
              <a:rPr lang="en-US" sz="1600" dirty="0" err="1"/>
              <a:t>kontrak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ditandatangani</a:t>
            </a:r>
            <a:r>
              <a:rPr lang="en-US" sz="1600" dirty="0"/>
              <a:t> dua </a:t>
            </a:r>
            <a:r>
              <a:rPr lang="en-US" sz="1600" dirty="0" err="1"/>
              <a:t>pihak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-   User ID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dipakai</a:t>
            </a:r>
            <a:r>
              <a:rPr lang="en-US" sz="1600" dirty="0"/>
              <a:t> login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maksimal</a:t>
            </a:r>
            <a:r>
              <a:rPr lang="en-US" sz="1600" dirty="0"/>
              <a:t> 60 </a:t>
            </a:r>
            <a:r>
              <a:rPr lang="en-US" sz="1600" dirty="0" err="1"/>
              <a:t>hari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123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User Account not in Validity Date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D08D5C-2005-E6E3-C8E4-A9F40346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Alamat myssc.pertamina.com</a:t>
            </a:r>
          </a:p>
          <a:p>
            <a:pPr marL="0" indent="0">
              <a:buNone/>
            </a:pPr>
            <a:r>
              <a:rPr lang="en-US" sz="1600" dirty="0"/>
              <a:t>   Login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: …..@pelita-air.com</a:t>
            </a:r>
          </a:p>
          <a:p>
            <a:pPr marL="0" indent="0">
              <a:buNone/>
            </a:pPr>
            <a:r>
              <a:rPr lang="en-US" sz="1600" dirty="0"/>
              <a:t>   Password : password email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397DE-652A-2AE8-D873-BA6EE2E4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692" y="2567305"/>
            <a:ext cx="6217683" cy="35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2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27232-9805-3E46-DF7E-5B428F766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9" r="12500"/>
          <a:stretch/>
        </p:blipFill>
        <p:spPr>
          <a:xfrm>
            <a:off x="685800" y="1574850"/>
            <a:ext cx="8267700" cy="44252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5083A-6E79-4F74-8F84-A86D3B5A63D1}"/>
              </a:ext>
            </a:extLst>
          </p:cNvPr>
          <p:cNvCxnSpPr>
            <a:cxnSpLocks/>
          </p:cNvCxnSpPr>
          <p:nvPr/>
        </p:nvCxnSpPr>
        <p:spPr>
          <a:xfrm flipV="1">
            <a:off x="8804579" y="3429000"/>
            <a:ext cx="658508" cy="8970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667149-9ECB-D735-EEFD-7693C451CF20}"/>
              </a:ext>
            </a:extLst>
          </p:cNvPr>
          <p:cNvSpPr txBox="1"/>
          <p:nvPr/>
        </p:nvSpPr>
        <p:spPr>
          <a:xfrm>
            <a:off x="9384651" y="3059668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User ID ERP &amp; Non ERP</a:t>
            </a:r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05D921-620B-C120-8139-BA21532E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User Account not in Validity Date</a:t>
            </a:r>
          </a:p>
        </p:txBody>
      </p:sp>
    </p:spTree>
    <p:extLst>
      <p:ext uri="{BB962C8B-B14F-4D97-AF65-F5344CB8AC3E}">
        <p14:creationId xmlns:p14="http://schemas.microsoft.com/office/powerpoint/2010/main" val="365908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05D921-620B-C120-8139-BA21532E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User Account not in Validity 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E72A1A-86B6-F8D2-014B-DCE6F0339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950070"/>
            <a:ext cx="6324481" cy="295785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22FE94-1748-8A4C-2125-9A66CD657D8C}"/>
              </a:ext>
            </a:extLst>
          </p:cNvPr>
          <p:cNvCxnSpPr>
            <a:cxnSpLocks/>
          </p:cNvCxnSpPr>
          <p:nvPr/>
        </p:nvCxnSpPr>
        <p:spPr>
          <a:xfrm flipV="1">
            <a:off x="7705725" y="2905125"/>
            <a:ext cx="1420389" cy="6191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407B23-2CA5-A6C0-5269-238AADDE1624}"/>
              </a:ext>
            </a:extLst>
          </p:cNvPr>
          <p:cNvSpPr txBox="1"/>
          <p:nvPr/>
        </p:nvSpPr>
        <p:spPr>
          <a:xfrm>
            <a:off x="9047678" y="2524125"/>
            <a:ext cx="192512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Request Now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775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05D921-620B-C120-8139-BA21532E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User Account not in Validity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93CF2-1C8B-7B6B-1EB9-596F3F41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1384"/>
            <a:ext cx="3663435" cy="489126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30D50B-A6DB-2C2B-5361-6AEAF3CFA653}"/>
              </a:ext>
            </a:extLst>
          </p:cNvPr>
          <p:cNvCxnSpPr>
            <a:cxnSpLocks/>
          </p:cNvCxnSpPr>
          <p:nvPr/>
        </p:nvCxnSpPr>
        <p:spPr>
          <a:xfrm flipV="1">
            <a:off x="1190625" y="3000375"/>
            <a:ext cx="1464324" cy="2000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2437F5-0B58-633B-ED49-B8A0F36A09CF}"/>
              </a:ext>
            </a:extLst>
          </p:cNvPr>
          <p:cNvSpPr txBox="1"/>
          <p:nvPr/>
        </p:nvSpPr>
        <p:spPr>
          <a:xfrm>
            <a:off x="2576513" y="2619375"/>
            <a:ext cx="19251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Attach </a:t>
            </a:r>
            <a:r>
              <a:rPr lang="en-US" sz="1600" b="1" dirty="0" err="1"/>
              <a:t>Dokumen</a:t>
            </a:r>
            <a:r>
              <a:rPr lang="en-US" sz="1600" b="1" dirty="0"/>
              <a:t> (</a:t>
            </a:r>
            <a:r>
              <a:rPr lang="en-US" sz="1600" b="1" dirty="0" err="1"/>
              <a:t>misal</a:t>
            </a:r>
            <a:r>
              <a:rPr lang="en-US" sz="1600" b="1" dirty="0"/>
              <a:t> : </a:t>
            </a:r>
            <a:r>
              <a:rPr lang="en-US" sz="1600" b="1" dirty="0" err="1"/>
              <a:t>kontrak</a:t>
            </a:r>
            <a:r>
              <a:rPr lang="en-US" sz="1600" b="1" dirty="0"/>
              <a:t> </a:t>
            </a:r>
            <a:r>
              <a:rPr lang="en-US" sz="1600" b="1" dirty="0" err="1"/>
              <a:t>kerja</a:t>
            </a:r>
            <a:r>
              <a:rPr lang="en-US" sz="1600" b="1" dirty="0"/>
              <a:t>, </a:t>
            </a:r>
            <a:r>
              <a:rPr lang="en-US" sz="1600" b="1" dirty="0" err="1"/>
              <a:t>apabila</a:t>
            </a:r>
            <a:r>
              <a:rPr lang="en-US" sz="1600" b="1" dirty="0"/>
              <a:t> </a:t>
            </a:r>
            <a:r>
              <a:rPr lang="en-US" sz="1600" b="1" dirty="0" err="1"/>
              <a:t>pemilik</a:t>
            </a:r>
            <a:r>
              <a:rPr lang="en-US" sz="1600" b="1" dirty="0"/>
              <a:t> User ID </a:t>
            </a:r>
            <a:r>
              <a:rPr lang="en-US" sz="1600" b="1" dirty="0" err="1"/>
              <a:t>adalah</a:t>
            </a:r>
            <a:r>
              <a:rPr lang="en-US" sz="1600" b="1" dirty="0"/>
              <a:t> </a:t>
            </a:r>
            <a:r>
              <a:rPr lang="en-US" sz="1600" b="1" dirty="0" err="1"/>
              <a:t>Pekerja</a:t>
            </a:r>
            <a:r>
              <a:rPr lang="en-US" sz="1600" b="1" dirty="0"/>
              <a:t> PWT)</a:t>
            </a:r>
          </a:p>
          <a:p>
            <a:r>
              <a:rPr lang="en-US" sz="1600" b="1" dirty="0"/>
              <a:t>Note : </a:t>
            </a:r>
          </a:p>
          <a:p>
            <a:r>
              <a:rPr lang="en-US" sz="1600" b="1" dirty="0"/>
              <a:t>Hal-</a:t>
            </a:r>
            <a:r>
              <a:rPr lang="en-US" sz="1600" b="1" dirty="0" err="1"/>
              <a:t>hal</a:t>
            </a:r>
            <a:r>
              <a:rPr lang="en-US" sz="1600" b="1" dirty="0"/>
              <a:t> yang </a:t>
            </a:r>
            <a:r>
              <a:rPr lang="en-US" sz="1600" b="1" dirty="0" err="1"/>
              <a:t>berisi</a:t>
            </a:r>
            <a:r>
              <a:rPr lang="en-US" sz="1600" b="1" dirty="0"/>
              <a:t> </a:t>
            </a:r>
            <a:r>
              <a:rPr lang="en-US" sz="1600" b="1" dirty="0" err="1"/>
              <a:t>informasi</a:t>
            </a:r>
            <a:r>
              <a:rPr lang="en-US" sz="1600" b="1" dirty="0"/>
              <a:t> </a:t>
            </a:r>
            <a:r>
              <a:rPr lang="en-US" sz="1600" b="1" dirty="0" err="1"/>
              <a:t>nilai</a:t>
            </a:r>
            <a:r>
              <a:rPr lang="en-US" sz="1600" b="1" dirty="0"/>
              <a:t> </a:t>
            </a:r>
            <a:r>
              <a:rPr lang="en-US" sz="1600" b="1" dirty="0" err="1"/>
              <a:t>gaji</a:t>
            </a:r>
            <a:r>
              <a:rPr lang="en-US" sz="1600" b="1" dirty="0"/>
              <a:t> </a:t>
            </a:r>
            <a:r>
              <a:rPr lang="en-US" sz="1600" b="1" dirty="0" err="1"/>
              <a:t>dsb</a:t>
            </a:r>
            <a:r>
              <a:rPr lang="en-US" sz="1600" b="1" dirty="0"/>
              <a:t> agar </a:t>
            </a:r>
            <a:r>
              <a:rPr lang="en-US" sz="1600" b="1" dirty="0" err="1"/>
              <a:t>disensor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Apabila</a:t>
            </a:r>
            <a:r>
              <a:rPr lang="en-US" sz="1600" b="1" dirty="0"/>
              <a:t> </a:t>
            </a:r>
            <a:r>
              <a:rPr lang="en-US" sz="1600" b="1" dirty="0" err="1"/>
              <a:t>Pekerja</a:t>
            </a:r>
            <a:r>
              <a:rPr lang="en-US" sz="1600" b="1" dirty="0"/>
              <a:t> PWTT, </a:t>
            </a:r>
            <a:r>
              <a:rPr lang="en-US" sz="1600" b="1" dirty="0" err="1"/>
              <a:t>wajib</a:t>
            </a:r>
            <a:r>
              <a:rPr lang="en-US" sz="1600" b="1" dirty="0"/>
              <a:t> </a:t>
            </a:r>
            <a:r>
              <a:rPr lang="en-US" sz="1600" b="1" dirty="0" err="1"/>
              <a:t>melampirkan</a:t>
            </a:r>
            <a:r>
              <a:rPr lang="en-US" sz="1600" b="1" dirty="0"/>
              <a:t> SKMJ (Surat </a:t>
            </a:r>
            <a:r>
              <a:rPr lang="en-US" sz="1600" b="1" dirty="0" err="1"/>
              <a:t>Keterangan</a:t>
            </a:r>
            <a:r>
              <a:rPr lang="en-US" sz="1600" b="1" dirty="0"/>
              <a:t> </a:t>
            </a:r>
            <a:r>
              <a:rPr lang="en-US" sz="1600" b="1" dirty="0" err="1"/>
              <a:t>Mutasi</a:t>
            </a:r>
            <a:r>
              <a:rPr lang="en-US" sz="1600" b="1" dirty="0"/>
              <a:t> </a:t>
            </a:r>
            <a:r>
              <a:rPr lang="en-US" sz="1600" b="1" dirty="0" err="1"/>
              <a:t>Jabatan</a:t>
            </a:r>
            <a:r>
              <a:rPr lang="en-US" sz="1600" b="1" dirty="0"/>
              <a:t>)</a:t>
            </a:r>
            <a:endParaRPr lang="en-ID" sz="1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C4990F-3CEC-E6BF-FEEB-D64859142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33"/>
          <a:stretch/>
        </p:blipFill>
        <p:spPr>
          <a:xfrm>
            <a:off x="4592651" y="1071384"/>
            <a:ext cx="3767437" cy="51939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E0E6CA-AA3E-9A87-2FF8-623DFD3311E8}"/>
              </a:ext>
            </a:extLst>
          </p:cNvPr>
          <p:cNvSpPr txBox="1"/>
          <p:nvPr/>
        </p:nvSpPr>
        <p:spPr>
          <a:xfrm>
            <a:off x="8451104" y="1269364"/>
            <a:ext cx="29937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Type : </a:t>
            </a:r>
          </a:p>
          <a:p>
            <a:r>
              <a:rPr lang="en-US" sz="1400" b="1" dirty="0"/>
              <a:t>ERP</a:t>
            </a:r>
          </a:p>
          <a:p>
            <a:endParaRPr lang="en-US" sz="1400" b="1" dirty="0"/>
          </a:p>
          <a:p>
            <a:r>
              <a:rPr lang="en-US" sz="1400" b="1" dirty="0" err="1"/>
              <a:t>Tipe</a:t>
            </a:r>
            <a:r>
              <a:rPr lang="en-US" sz="1400" b="1" dirty="0"/>
              <a:t> </a:t>
            </a:r>
            <a:r>
              <a:rPr lang="en-US" sz="1400" b="1" dirty="0" err="1"/>
              <a:t>Permintaan</a:t>
            </a:r>
            <a:r>
              <a:rPr lang="en-US" sz="1400" b="1" dirty="0"/>
              <a:t> :</a:t>
            </a:r>
          </a:p>
          <a:p>
            <a:r>
              <a:rPr lang="en-US" sz="1400" b="1" dirty="0" err="1"/>
              <a:t>Perpanjangan</a:t>
            </a:r>
            <a:r>
              <a:rPr lang="en-US" sz="1400" b="1" dirty="0"/>
              <a:t> User ID</a:t>
            </a:r>
          </a:p>
          <a:p>
            <a:endParaRPr lang="en-US" sz="1400" b="1" dirty="0"/>
          </a:p>
          <a:p>
            <a:r>
              <a:rPr lang="en-US" sz="1400" b="1" dirty="0"/>
              <a:t>System – II :</a:t>
            </a:r>
          </a:p>
          <a:p>
            <a:r>
              <a:rPr lang="en-US" sz="1400" b="1" dirty="0"/>
              <a:t>PEP</a:t>
            </a:r>
          </a:p>
          <a:p>
            <a:endParaRPr lang="en-US" sz="1400" b="1" dirty="0"/>
          </a:p>
          <a:p>
            <a:r>
              <a:rPr lang="en-US" sz="1400" b="1" dirty="0"/>
              <a:t>Client – K :</a:t>
            </a:r>
          </a:p>
          <a:p>
            <a:r>
              <a:rPr lang="en-US" sz="1400" b="1" dirty="0"/>
              <a:t>100</a:t>
            </a:r>
          </a:p>
          <a:p>
            <a:endParaRPr lang="en-US" sz="1400" b="1" dirty="0"/>
          </a:p>
          <a:p>
            <a:r>
              <a:rPr lang="en-US" sz="1400" b="1" dirty="0"/>
              <a:t>User ID SAP :</a:t>
            </a:r>
          </a:p>
          <a:p>
            <a:r>
              <a:rPr lang="en-US" sz="1400" b="1" dirty="0"/>
              <a:t>Input </a:t>
            </a:r>
            <a:r>
              <a:rPr lang="en-US" sz="1400" b="1" dirty="0" err="1"/>
              <a:t>nama</a:t>
            </a:r>
            <a:r>
              <a:rPr lang="en-US" sz="1400" b="1" dirty="0"/>
              <a:t> </a:t>
            </a:r>
            <a:r>
              <a:rPr lang="en-US" sz="1400" b="1" dirty="0" err="1"/>
              <a:t>UserID</a:t>
            </a:r>
            <a:r>
              <a:rPr lang="en-US" sz="1400" b="1" dirty="0"/>
              <a:t> yang </a:t>
            </a:r>
            <a:r>
              <a:rPr lang="en-US" sz="1400" b="1" dirty="0" err="1"/>
              <a:t>digunakan</a:t>
            </a:r>
            <a:endParaRPr lang="en-US" sz="1400" b="1" dirty="0"/>
          </a:p>
          <a:p>
            <a:endParaRPr lang="en-US" sz="1400" b="1" dirty="0"/>
          </a:p>
          <a:p>
            <a:r>
              <a:rPr lang="en-ID" sz="1400" b="1" dirty="0"/>
              <a:t>Nama </a:t>
            </a:r>
            <a:r>
              <a:rPr lang="en-ID" sz="1400" b="1" dirty="0" err="1"/>
              <a:t>Pemilik</a:t>
            </a:r>
            <a:r>
              <a:rPr lang="en-ID" sz="1400" b="1" dirty="0"/>
              <a:t> User ID :</a:t>
            </a:r>
          </a:p>
          <a:p>
            <a:r>
              <a:rPr lang="en-ID" sz="1400" b="1" dirty="0"/>
              <a:t>Nama </a:t>
            </a:r>
            <a:r>
              <a:rPr lang="en-ID" sz="1400" b="1" dirty="0" err="1"/>
              <a:t>Lengkap</a:t>
            </a:r>
            <a:r>
              <a:rPr lang="en-ID" sz="1400" b="1" dirty="0"/>
              <a:t> </a:t>
            </a:r>
            <a:r>
              <a:rPr lang="en-ID" sz="1400" b="1" dirty="0" err="1"/>
              <a:t>Pemilik</a:t>
            </a:r>
            <a:r>
              <a:rPr lang="en-ID" sz="1400" b="1" dirty="0"/>
              <a:t> User ID</a:t>
            </a:r>
          </a:p>
          <a:p>
            <a:endParaRPr lang="en-ID" sz="1400" b="1" dirty="0"/>
          </a:p>
          <a:p>
            <a:r>
              <a:rPr lang="en-ID" sz="1400" b="1" dirty="0"/>
              <a:t>Email </a:t>
            </a:r>
            <a:r>
              <a:rPr lang="en-ID" sz="1400" b="1" dirty="0" err="1"/>
              <a:t>Pemilik</a:t>
            </a:r>
            <a:r>
              <a:rPr lang="en-ID" sz="1400" b="1" dirty="0"/>
              <a:t> User ID SAP :</a:t>
            </a:r>
          </a:p>
          <a:p>
            <a:r>
              <a:rPr lang="en-ID" sz="1400" b="1" dirty="0" err="1"/>
              <a:t>Maukkan</a:t>
            </a:r>
            <a:r>
              <a:rPr lang="en-ID" sz="1400" b="1" dirty="0"/>
              <a:t> Alamat email </a:t>
            </a:r>
            <a:r>
              <a:rPr lang="en-ID" sz="1400" b="1" dirty="0" err="1"/>
              <a:t>pemilik</a:t>
            </a:r>
            <a:r>
              <a:rPr lang="en-ID" sz="1400" b="1" dirty="0"/>
              <a:t> user ID (…@pelita-air.com)</a:t>
            </a:r>
          </a:p>
        </p:txBody>
      </p:sp>
    </p:spTree>
    <p:extLst>
      <p:ext uri="{BB962C8B-B14F-4D97-AF65-F5344CB8AC3E}">
        <p14:creationId xmlns:p14="http://schemas.microsoft.com/office/powerpoint/2010/main" val="397784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05D921-620B-C120-8139-BA21532E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User Account not in Validity Date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084FAF-52F2-71F1-694C-5D5C9CCE4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072"/>
          <a:stretch/>
        </p:blipFill>
        <p:spPr>
          <a:xfrm>
            <a:off x="1132678" y="1612264"/>
            <a:ext cx="4077497" cy="3942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137A4F-2C3D-65A6-73F2-1F0B42396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71" t="75314" r="1502" b="17438"/>
          <a:stretch/>
        </p:blipFill>
        <p:spPr>
          <a:xfrm>
            <a:off x="9567863" y="2678936"/>
            <a:ext cx="1343025" cy="285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4411F0-8981-0F2D-809A-1539A9E8B298}"/>
              </a:ext>
            </a:extLst>
          </p:cNvPr>
          <p:cNvSpPr txBox="1"/>
          <p:nvPr/>
        </p:nvSpPr>
        <p:spPr>
          <a:xfrm>
            <a:off x="5210175" y="1698427"/>
            <a:ext cx="2993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Validity Date UID From : </a:t>
            </a:r>
          </a:p>
          <a:p>
            <a:r>
              <a:rPr lang="en-US" sz="1400" b="1" dirty="0" err="1"/>
              <a:t>Tanggal</a:t>
            </a:r>
            <a:r>
              <a:rPr lang="en-US" sz="1400" b="1" dirty="0"/>
              <a:t> </a:t>
            </a:r>
            <a:r>
              <a:rPr lang="en-US" sz="1400" b="1" dirty="0" err="1"/>
              <a:t>Mulai</a:t>
            </a:r>
            <a:r>
              <a:rPr lang="en-US" sz="1400" b="1" dirty="0"/>
              <a:t> </a:t>
            </a:r>
            <a:r>
              <a:rPr lang="en-US" sz="1400" b="1" dirty="0" err="1"/>
              <a:t>Berlaku</a:t>
            </a:r>
            <a:r>
              <a:rPr lang="en-US" sz="1400" b="1" dirty="0"/>
              <a:t> / TMT </a:t>
            </a:r>
            <a:r>
              <a:rPr lang="en-US" sz="1400" b="1" dirty="0" err="1"/>
              <a:t>Kontrak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Validity Date UID Until :</a:t>
            </a:r>
          </a:p>
          <a:p>
            <a:r>
              <a:rPr lang="en-US" sz="1400" b="1" dirty="0" err="1"/>
              <a:t>Tanggal</a:t>
            </a:r>
            <a:r>
              <a:rPr lang="en-US" sz="1400" b="1" dirty="0"/>
              <a:t> masa </a:t>
            </a:r>
            <a:r>
              <a:rPr lang="en-US" sz="1400" b="1" dirty="0" err="1"/>
              <a:t>berlaku</a:t>
            </a:r>
            <a:r>
              <a:rPr lang="en-US" sz="1400" b="1" dirty="0"/>
              <a:t> / </a:t>
            </a:r>
            <a:r>
              <a:rPr lang="en-US" sz="1400" b="1" dirty="0" err="1"/>
              <a:t>sampai</a:t>
            </a:r>
            <a:r>
              <a:rPr lang="en-US" sz="1400" b="1" dirty="0"/>
              <a:t> </a:t>
            </a:r>
            <a:r>
              <a:rPr lang="en-US" sz="1400" b="1" dirty="0" err="1"/>
              <a:t>dengan</a:t>
            </a:r>
            <a:r>
              <a:rPr lang="en-US" sz="1400" b="1" dirty="0"/>
              <a:t> (</a:t>
            </a:r>
            <a:r>
              <a:rPr lang="en-US" sz="1400" b="1" dirty="0" err="1"/>
              <a:t>akhir</a:t>
            </a:r>
            <a:r>
              <a:rPr lang="en-US" sz="1400" b="1" dirty="0"/>
              <a:t> </a:t>
            </a:r>
            <a:r>
              <a:rPr lang="en-US" sz="1400" b="1" dirty="0" err="1"/>
              <a:t>periode</a:t>
            </a:r>
            <a:r>
              <a:rPr lang="en-US" sz="1400" b="1" dirty="0"/>
              <a:t> </a:t>
            </a:r>
            <a:r>
              <a:rPr lang="en-US" sz="1400" b="1" dirty="0" err="1"/>
              <a:t>kontrak</a:t>
            </a:r>
            <a:r>
              <a:rPr lang="en-US" sz="1400" b="1" dirty="0"/>
              <a:t>)</a:t>
            </a:r>
          </a:p>
          <a:p>
            <a:endParaRPr lang="en-US" sz="1400" b="1" dirty="0"/>
          </a:p>
          <a:p>
            <a:r>
              <a:rPr lang="en-US" sz="1400" b="1" dirty="0" err="1"/>
              <a:t>Justifikasi</a:t>
            </a:r>
            <a:r>
              <a:rPr lang="en-US" sz="1400" b="1" dirty="0"/>
              <a:t> :</a:t>
            </a:r>
          </a:p>
          <a:p>
            <a:r>
              <a:rPr lang="en-US" sz="1400" b="1" dirty="0"/>
              <a:t>Nama </a:t>
            </a:r>
            <a:r>
              <a:rPr lang="en-US" sz="1400" b="1" dirty="0" err="1"/>
              <a:t>Dokumen</a:t>
            </a:r>
            <a:r>
              <a:rPr lang="en-US" sz="1400" b="1" dirty="0"/>
              <a:t> </a:t>
            </a:r>
            <a:r>
              <a:rPr lang="en-US" sz="1400" b="1" dirty="0" err="1"/>
              <a:t>Pendukung</a:t>
            </a:r>
            <a:r>
              <a:rPr lang="en-US" sz="1400" b="1" dirty="0"/>
              <a:t> yang di attached</a:t>
            </a:r>
          </a:p>
          <a:p>
            <a:r>
              <a:rPr lang="en-US" sz="1400" b="1" dirty="0" err="1"/>
              <a:t>Misal</a:t>
            </a:r>
            <a:r>
              <a:rPr lang="en-US" sz="1400" b="1" dirty="0"/>
              <a:t> : SKMJ (Surat </a:t>
            </a:r>
            <a:r>
              <a:rPr lang="en-US" sz="1400" b="1" dirty="0" err="1"/>
              <a:t>Keterangan</a:t>
            </a:r>
            <a:r>
              <a:rPr lang="en-US" sz="1400" b="1" dirty="0"/>
              <a:t> </a:t>
            </a:r>
            <a:r>
              <a:rPr lang="en-US" sz="1400" b="1" dirty="0" err="1"/>
              <a:t>Mutasi</a:t>
            </a:r>
            <a:r>
              <a:rPr lang="en-US" sz="1400" b="1" dirty="0"/>
              <a:t> </a:t>
            </a:r>
            <a:r>
              <a:rPr lang="en-US" sz="1400" b="1" dirty="0" err="1"/>
              <a:t>Jabatan</a:t>
            </a:r>
            <a:r>
              <a:rPr lang="en-US" sz="1400" b="1" dirty="0"/>
              <a:t>) / SP3S / SP (Surat </a:t>
            </a:r>
            <a:r>
              <a:rPr lang="en-US" sz="1400" b="1" dirty="0" err="1"/>
              <a:t>Perintah</a:t>
            </a:r>
            <a:r>
              <a:rPr lang="en-US" sz="1400" b="1" dirty="0"/>
              <a:t>) / </a:t>
            </a:r>
            <a:r>
              <a:rPr lang="en-US" sz="1400" b="1" dirty="0" err="1"/>
              <a:t>Kontrak</a:t>
            </a:r>
            <a:r>
              <a:rPr lang="en-US" sz="1400" b="1" dirty="0"/>
              <a:t> </a:t>
            </a:r>
            <a:r>
              <a:rPr lang="en-US" sz="1400" b="1" dirty="0" err="1"/>
              <a:t>Kerja</a:t>
            </a:r>
            <a:r>
              <a:rPr lang="en-US" sz="1400" b="1" dirty="0"/>
              <a:t> </a:t>
            </a:r>
            <a:r>
              <a:rPr lang="en-US" sz="1400" b="1" dirty="0" err="1"/>
              <a:t>terbaru</a:t>
            </a:r>
            <a:endParaRPr lang="en-US" sz="1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97E543-9792-F357-A98B-17F81D620081}"/>
              </a:ext>
            </a:extLst>
          </p:cNvPr>
          <p:cNvCxnSpPr>
            <a:stCxn id="13" idx="3"/>
          </p:cNvCxnSpPr>
          <p:nvPr/>
        </p:nvCxnSpPr>
        <p:spPr>
          <a:xfrm flipV="1">
            <a:off x="8203887" y="2821811"/>
            <a:ext cx="1187763" cy="32316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318232-F758-E2CC-46E6-12036A8F102C}"/>
              </a:ext>
            </a:extLst>
          </p:cNvPr>
          <p:cNvSpPr txBox="1"/>
          <p:nvPr/>
        </p:nvSpPr>
        <p:spPr>
          <a:xfrm>
            <a:off x="8953970" y="3151367"/>
            <a:ext cx="2993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/>
              <a:t>Apabila</a:t>
            </a:r>
            <a:r>
              <a:rPr lang="en-US" sz="1400" b="1" dirty="0"/>
              <a:t> </a:t>
            </a:r>
            <a:r>
              <a:rPr lang="en-US" sz="1400" b="1" dirty="0" err="1"/>
              <a:t>sudah</a:t>
            </a:r>
            <a:r>
              <a:rPr lang="en-US" sz="1400" b="1" dirty="0"/>
              <a:t>, </a:t>
            </a:r>
            <a:r>
              <a:rPr lang="en-US" sz="1400" b="1" dirty="0" err="1"/>
              <a:t>klik</a:t>
            </a:r>
            <a:r>
              <a:rPr lang="en-US" sz="1400" b="1" dirty="0"/>
              <a:t> Complete Request </a:t>
            </a:r>
            <a:r>
              <a:rPr lang="en-US" sz="1400" b="1" dirty="0" err="1"/>
              <a:t>lalu</a:t>
            </a:r>
            <a:r>
              <a:rPr lang="en-US" sz="1400" b="1" dirty="0"/>
              <a:t> </a:t>
            </a:r>
            <a:r>
              <a:rPr lang="en-US" sz="1400" b="1" dirty="0" err="1"/>
              <a:t>klik</a:t>
            </a:r>
            <a:r>
              <a:rPr lang="en-US" sz="1400" b="1" dirty="0"/>
              <a:t> </a:t>
            </a:r>
            <a:r>
              <a:rPr lang="en-US" sz="1400" b="1" dirty="0" err="1"/>
              <a:t>Im</a:t>
            </a:r>
            <a:r>
              <a:rPr lang="en-US" sz="1400" b="1" dirty="0"/>
              <a:t> Done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313097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Follow Up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rekan-rekan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Perihal</a:t>
            </a:r>
            <a:r>
              <a:rPr lang="en-US" sz="1600" dirty="0"/>
              <a:t> Follow up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 myssc.pertamina.com di Menu My Activity -&gt; All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Activity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196C3-2B52-D208-6BA9-818DC10F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3" t="5325" r="41667" b="53363"/>
          <a:stretch/>
        </p:blipFill>
        <p:spPr>
          <a:xfrm>
            <a:off x="838201" y="2494343"/>
            <a:ext cx="4350488" cy="230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02F24-287C-F895-150A-88FC3381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42" y="2494343"/>
            <a:ext cx="6581553" cy="30061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54DEAA-4CE1-B7B6-8893-C0FDDA92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r>
              <a:rPr lang="en-US" sz="3500" b="1" dirty="0"/>
              <a:t>SAP – </a:t>
            </a:r>
            <a:r>
              <a:rPr lang="en-US" sz="3500" b="1" dirty="0" err="1"/>
              <a:t>Kendala</a:t>
            </a:r>
            <a:r>
              <a:rPr lang="en-US" sz="3500" b="1" dirty="0"/>
              <a:t> : User Account not in Validity Date</a:t>
            </a:r>
          </a:p>
        </p:txBody>
      </p:sp>
    </p:spTree>
    <p:extLst>
      <p:ext uri="{BB962C8B-B14F-4D97-AF65-F5344CB8AC3E}">
        <p14:creationId xmlns:p14="http://schemas.microsoft.com/office/powerpoint/2010/main" val="260364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417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Montserrat</vt:lpstr>
      <vt:lpstr>Office Theme</vt:lpstr>
      <vt:lpstr>SAP – Kendala : User Account not in Validity Date</vt:lpstr>
      <vt:lpstr>SAP – Kendala : User Account not in Validity Date</vt:lpstr>
      <vt:lpstr>SAP – Kendala : User Account not in Validity Date</vt:lpstr>
      <vt:lpstr>SAP – Kendala : User Account not in Validity Date</vt:lpstr>
      <vt:lpstr>SAP – Kendala : User Account not in Validity Date</vt:lpstr>
      <vt:lpstr>SAP – Kendala : User Account not in Validity Date</vt:lpstr>
      <vt:lpstr>SAP – Kendala : User Account not in Validity Date</vt:lpstr>
      <vt:lpstr>SAP – Kendala : User Account not in Validity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27</cp:revision>
  <dcterms:created xsi:type="dcterms:W3CDTF">2024-01-10T03:38:53Z</dcterms:created>
  <dcterms:modified xsi:type="dcterms:W3CDTF">2024-06-10T10:42:56Z</dcterms:modified>
</cp:coreProperties>
</file>