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P Mobile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62223F2-7CCD-141C-0E17-416975402A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2485" r="3216" b="6839"/>
          <a:stretch/>
        </p:blipFill>
        <p:spPr>
          <a:xfrm>
            <a:off x="923925" y="1343024"/>
            <a:ext cx="10153650" cy="4872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24AE2-AA15-B9A1-13A1-78D634076D35}"/>
              </a:ext>
            </a:extLst>
          </p:cNvPr>
          <p:cNvSpPr txBox="1"/>
          <p:nvPr/>
        </p:nvSpPr>
        <p:spPr>
          <a:xfrm>
            <a:off x="3657600" y="6419850"/>
            <a:ext cx="511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P Mobile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24AE2-AA15-B9A1-13A1-78D634076D35}"/>
              </a:ext>
            </a:extLst>
          </p:cNvPr>
          <p:cNvSpPr txBox="1"/>
          <p:nvPr/>
        </p:nvSpPr>
        <p:spPr>
          <a:xfrm>
            <a:off x="838200" y="1690688"/>
            <a:ext cx="946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Catatan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 Mobile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Pekerja</a:t>
            </a:r>
            <a:r>
              <a:rPr lang="en-US" dirty="0"/>
              <a:t> Pelita Air</a:t>
            </a:r>
          </a:p>
          <a:p>
            <a:pPr marL="285750" indent="-285750">
              <a:buFontTx/>
              <a:buChar char="-"/>
            </a:pPr>
            <a:r>
              <a:rPr lang="en-US" dirty="0"/>
              <a:t>Password Login P Mobile  = password email</a:t>
            </a:r>
          </a:p>
        </p:txBody>
      </p:sp>
    </p:spTree>
    <p:extLst>
      <p:ext uri="{BB962C8B-B14F-4D97-AF65-F5344CB8AC3E}">
        <p14:creationId xmlns:p14="http://schemas.microsoft.com/office/powerpoint/2010/main" val="245474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Aplikasi – P Mobile</vt:lpstr>
      <vt:lpstr>Aplikasi – P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12</cp:revision>
  <dcterms:created xsi:type="dcterms:W3CDTF">2024-01-10T03:38:53Z</dcterms:created>
  <dcterms:modified xsi:type="dcterms:W3CDTF">2024-03-28T01:17:05Z</dcterms:modified>
</cp:coreProperties>
</file>