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58" r:id="rId4"/>
    <p:sldId id="264" r:id="rId5"/>
    <p:sldId id="265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 / Mitra </a:t>
            </a:r>
            <a:r>
              <a:rPr lang="en-US" sz="1400" dirty="0" err="1"/>
              <a:t>Kerja</a:t>
            </a:r>
            <a:r>
              <a:rPr lang="en-US" sz="1400" dirty="0"/>
              <a:t> / </a:t>
            </a:r>
            <a:r>
              <a:rPr lang="en-US" sz="1400" dirty="0" err="1"/>
              <a:t>pengguna</a:t>
            </a:r>
            <a:r>
              <a:rPr lang="en-US" sz="1400" dirty="0"/>
              <a:t> email </a:t>
            </a:r>
            <a:r>
              <a:rPr lang="en-US" sz="1400" dirty="0" err="1"/>
              <a:t>mengalami</a:t>
            </a:r>
            <a:r>
              <a:rPr lang="en-US" sz="1400" dirty="0"/>
              <a:t> </a:t>
            </a:r>
            <a:r>
              <a:rPr lang="en-US" sz="1400" dirty="0" err="1"/>
              <a:t>kendala</a:t>
            </a:r>
            <a:r>
              <a:rPr lang="en-US" sz="1400" dirty="0"/>
              <a:t> email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diterima</a:t>
            </a:r>
            <a:r>
              <a:rPr lang="en-US" sz="1400" dirty="0"/>
              <a:t> di inbox </a:t>
            </a:r>
            <a:r>
              <a:rPr lang="en-US" sz="1400" dirty="0" err="1"/>
              <a:t>kita</a:t>
            </a:r>
            <a:r>
              <a:rPr lang="en-US" sz="1400" dirty="0"/>
              <a:t> /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masuk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inbox :</a:t>
            </a:r>
          </a:p>
          <a:p>
            <a:pPr marL="0" indent="0" algn="just">
              <a:buNone/>
            </a:pPr>
            <a:r>
              <a:rPr lang="en-US" sz="1400" dirty="0"/>
              <a:t> </a:t>
            </a:r>
          </a:p>
          <a:p>
            <a:pPr marL="0" indent="0" algn="just">
              <a:buNone/>
            </a:pPr>
            <a:r>
              <a:rPr lang="en-US" sz="1400" dirty="0"/>
              <a:t>(Solusi Tingkat 1) : </a:t>
            </a:r>
          </a:p>
          <a:p>
            <a:pPr marL="0" indent="0" algn="just">
              <a:buNone/>
            </a:pPr>
            <a:r>
              <a:rPr lang="en-US" sz="1400" dirty="0"/>
              <a:t>   1. Mohon </a:t>
            </a:r>
            <a:r>
              <a:rPr lang="en-US" sz="1400" dirty="0" err="1"/>
              <a:t>menunggu</a:t>
            </a:r>
            <a:r>
              <a:rPr lang="en-US" sz="1400" dirty="0"/>
              <a:t> </a:t>
            </a:r>
            <a:r>
              <a:rPr lang="en-US" sz="1400" dirty="0" err="1"/>
              <a:t>sejenak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kedepan</a:t>
            </a:r>
            <a:r>
              <a:rPr lang="en-US" sz="1400" dirty="0"/>
              <a:t>,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jadi</a:t>
            </a:r>
            <a:r>
              <a:rPr lang="en-US" sz="1400" dirty="0"/>
              <a:t> delivery email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</a:t>
            </a:r>
            <a:r>
              <a:rPr lang="en-US" sz="1400" dirty="0" err="1"/>
              <a:t>pengiriman</a:t>
            </a: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   1.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sempat</a:t>
            </a:r>
            <a:r>
              <a:rPr lang="en-US" sz="1400" dirty="0"/>
              <a:t> </a:t>
            </a:r>
            <a:r>
              <a:rPr lang="en-US" sz="1400" dirty="0" err="1"/>
              <a:t>mengganti</a:t>
            </a:r>
            <a:r>
              <a:rPr lang="en-US" sz="1400" dirty="0"/>
              <a:t> / reset password account, </a:t>
            </a:r>
            <a:r>
              <a:rPr lang="en-US" sz="1400" dirty="0" err="1"/>
              <a:t>pastikan</a:t>
            </a:r>
            <a:r>
              <a:rPr lang="en-US" sz="1400" dirty="0"/>
              <a:t> password yang </a:t>
            </a:r>
            <a:r>
              <a:rPr lang="en-US" sz="1400" dirty="0" err="1"/>
              <a:t>digunakan</a:t>
            </a:r>
            <a:r>
              <a:rPr lang="en-US" sz="1400" dirty="0"/>
              <a:t> pada </a:t>
            </a:r>
            <a:r>
              <a:rPr lang="en-US" sz="1400" dirty="0" err="1"/>
              <a:t>aplikasi</a:t>
            </a:r>
            <a:r>
              <a:rPr lang="en-US" sz="1400" dirty="0"/>
              <a:t> email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password </a:t>
            </a:r>
          </a:p>
          <a:p>
            <a:pPr marL="0" indent="0" algn="just">
              <a:buNone/>
            </a:pPr>
            <a:r>
              <a:rPr lang="en-US" sz="1400" dirty="0"/>
              <a:t>       account.</a:t>
            </a:r>
          </a:p>
          <a:p>
            <a:pPr marL="0" indent="0">
              <a:buNone/>
            </a:pPr>
            <a:r>
              <a:rPr lang="en-US" sz="1400" dirty="0"/>
              <a:t>   2. </a:t>
            </a: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Email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menulis</a:t>
            </a:r>
            <a:r>
              <a:rPr lang="en-US" sz="1400" dirty="0"/>
              <a:t> email </a:t>
            </a:r>
            <a:r>
              <a:rPr lang="en-US" sz="1400" dirty="0" err="1"/>
              <a:t>tujuan</a:t>
            </a:r>
            <a:r>
              <a:rPr lang="en-US" sz="1400" dirty="0"/>
              <a:t> (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email </a:t>
            </a:r>
            <a:r>
              <a:rPr lang="en-US" sz="1400" dirty="0" err="1"/>
              <a:t>kita</a:t>
            </a:r>
            <a:r>
              <a:rPr lang="en-US" sz="1400" dirty="0"/>
              <a:t>) -&gt;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koordinasi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email </a:t>
            </a:r>
          </a:p>
          <a:p>
            <a:pPr marL="0" indent="0">
              <a:buNone/>
            </a:pPr>
            <a:r>
              <a:rPr lang="en-US" sz="1400" dirty="0"/>
              <a:t>   3. Minta Capture </a:t>
            </a:r>
            <a:r>
              <a:rPr lang="en-US" sz="1400" dirty="0" err="1"/>
              <a:t>bukti</a:t>
            </a:r>
            <a:r>
              <a:rPr lang="en-US" sz="1400" dirty="0"/>
              <a:t> </a:t>
            </a:r>
            <a:r>
              <a:rPr lang="en-US" sz="1400" dirty="0" err="1"/>
              <a:t>kirim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Email </a:t>
            </a:r>
            <a:r>
              <a:rPr lang="en-US" sz="1400" dirty="0" err="1"/>
              <a:t>tersebut</a:t>
            </a:r>
            <a:r>
              <a:rPr lang="en-US" sz="1400" dirty="0"/>
              <a:t> (</a:t>
            </a:r>
            <a:r>
              <a:rPr lang="en-US" sz="1400" dirty="0" err="1"/>
              <a:t>termasuk</a:t>
            </a:r>
            <a:r>
              <a:rPr lang="en-US" sz="1400" dirty="0"/>
              <a:t> </a:t>
            </a:r>
            <a:r>
              <a:rPr lang="en-US" sz="1400" dirty="0" err="1"/>
              <a:t>diantaranya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: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kirim</a:t>
            </a:r>
            <a:r>
              <a:rPr lang="en-US" sz="1400" dirty="0"/>
              <a:t> (</a:t>
            </a:r>
            <a:r>
              <a:rPr lang="en-US" sz="1400" dirty="0" err="1"/>
              <a:t>hari</a:t>
            </a:r>
            <a:r>
              <a:rPr lang="en-US" sz="1400" dirty="0"/>
              <a:t> / </a:t>
            </a:r>
            <a:r>
              <a:rPr lang="en-US" sz="1400" dirty="0" err="1"/>
              <a:t>tanggal</a:t>
            </a:r>
            <a:r>
              <a:rPr lang="en-US" sz="1400" dirty="0"/>
              <a:t> / jam </a:t>
            </a:r>
            <a:r>
              <a:rPr lang="en-US" sz="1400" dirty="0" err="1"/>
              <a:t>kirim</a:t>
            </a:r>
            <a:r>
              <a:rPr lang="en-US" sz="1400" dirty="0"/>
              <a:t> </a:t>
            </a:r>
            <a:r>
              <a:rPr lang="en-US" sz="1400" dirty="0" err="1"/>
              <a:t>beserta</a:t>
            </a:r>
            <a:r>
              <a:rPr lang="en-US" sz="1400" dirty="0"/>
              <a:t> Alamat </a:t>
            </a:r>
          </a:p>
          <a:p>
            <a:pPr marL="0" indent="0">
              <a:buNone/>
            </a:pPr>
            <a:r>
              <a:rPr lang="en-US" sz="1400" dirty="0"/>
              <a:t>        email </a:t>
            </a:r>
            <a:r>
              <a:rPr lang="en-US" sz="1400" dirty="0" err="1"/>
              <a:t>pengirim</a:t>
            </a:r>
            <a:r>
              <a:rPr lang="en-US" sz="1400" dirty="0"/>
              <a:t> ) -&gt;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koordinasi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Email</a:t>
            </a:r>
          </a:p>
          <a:p>
            <a:pPr marL="0" indent="0">
              <a:buNone/>
            </a:pPr>
            <a:r>
              <a:rPr lang="en-US" sz="1400" dirty="0"/>
              <a:t>   4. </a:t>
            </a: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kuota</a:t>
            </a:r>
            <a:r>
              <a:rPr lang="en-US" sz="1400" dirty="0"/>
              <a:t> email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cukup</a:t>
            </a:r>
            <a:r>
              <a:rPr lang="en-US" sz="1400" dirty="0"/>
              <a:t> / </a:t>
            </a:r>
            <a:r>
              <a:rPr lang="en-US" sz="1400" dirty="0" err="1"/>
              <a:t>tersedia</a:t>
            </a:r>
            <a:r>
              <a:rPr lang="en-US" sz="1400" dirty="0"/>
              <a:t> (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menghapus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email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diperlukan</a:t>
            </a:r>
            <a:r>
              <a:rPr lang="en-US" sz="1400" dirty="0"/>
              <a:t> </a:t>
            </a:r>
            <a:r>
              <a:rPr lang="en-US" sz="1400" dirty="0" err="1"/>
              <a:t>lagi</a:t>
            </a:r>
            <a:r>
              <a:rPr lang="en-US" sz="1400" dirty="0"/>
              <a:t> /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berattachment</a:t>
            </a:r>
            <a:r>
              <a:rPr lang="en-US" sz="1400" dirty="0"/>
              <a:t> </a:t>
            </a:r>
            <a:r>
              <a:rPr lang="en-US" sz="1400" dirty="0" err="1"/>
              <a:t>besar</a:t>
            </a:r>
            <a:r>
              <a:rPr lang="en-US" sz="1400" dirty="0"/>
              <a:t>. </a:t>
            </a:r>
            <a:r>
              <a:rPr lang="en-US" sz="1400" dirty="0" err="1"/>
              <a:t>Apabila</a:t>
            </a:r>
            <a:r>
              <a:rPr lang="en-US" sz="1400" dirty="0"/>
              <a:t> pada No. 1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silahkan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menginformasikan</a:t>
            </a:r>
            <a:r>
              <a:rPr lang="en-US" sz="1400" dirty="0"/>
              <a:t> </a:t>
            </a:r>
            <a:r>
              <a:rPr lang="en-US" sz="1400" dirty="0" err="1"/>
              <a:t>kepada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Pengirim</a:t>
            </a:r>
            <a:r>
              <a:rPr lang="en-US" sz="1400" dirty="0"/>
              <a:t> Email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        email </a:t>
            </a:r>
            <a:r>
              <a:rPr lang="en-US" sz="1400" dirty="0" err="1"/>
              <a:t>ulang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   5. </a:t>
            </a:r>
            <a:r>
              <a:rPr lang="en-US" sz="1400" dirty="0" err="1"/>
              <a:t>Kemungkinan</a:t>
            </a:r>
            <a:r>
              <a:rPr lang="en-US" sz="1400" dirty="0"/>
              <a:t>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problem di </a:t>
            </a:r>
            <a:r>
              <a:rPr lang="en-US" sz="1400" dirty="0" err="1"/>
              <a:t>sisi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 email server </a:t>
            </a:r>
            <a:r>
              <a:rPr lang="en-US" sz="1400" dirty="0" err="1"/>
              <a:t>pertamina</a:t>
            </a:r>
            <a:r>
              <a:rPr lang="en-US" sz="1400" dirty="0"/>
              <a:t> (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rangka</a:t>
            </a:r>
            <a:r>
              <a:rPr lang="en-US" sz="1400" dirty="0"/>
              <a:t> maintenance /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jarang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)</a:t>
            </a:r>
          </a:p>
          <a:p>
            <a:pPr marL="0" indent="0" algn="just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878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(Solusi Tingkat 2) : 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04" y="2835123"/>
            <a:ext cx="5281820" cy="30137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F80CDD-3DB3-EBF1-6F51-2885D095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978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2B58-6CD5-576B-8860-E4CBCA84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83" y="1439330"/>
            <a:ext cx="8522727" cy="39793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3845720" y="3590240"/>
            <a:ext cx="5559532" cy="64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0E319E-A210-57AE-D17A-1EE476F7748A}"/>
              </a:ext>
            </a:extLst>
          </p:cNvPr>
          <p:cNvSpPr txBox="1"/>
          <p:nvPr/>
        </p:nvSpPr>
        <p:spPr>
          <a:xfrm>
            <a:off x="9544050" y="3267075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Incident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E3864B-F38F-CADE-4B8C-89279604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4F0FFF-CD96-5F74-5924-06A28145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30" y="1690688"/>
            <a:ext cx="6467061" cy="368650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6E25A-D9FC-0A3A-21F5-39C5C59C8F44}"/>
              </a:ext>
            </a:extLst>
          </p:cNvPr>
          <p:cNvCxnSpPr>
            <a:cxnSpLocks/>
          </p:cNvCxnSpPr>
          <p:nvPr/>
        </p:nvCxnSpPr>
        <p:spPr>
          <a:xfrm flipV="1">
            <a:off x="6837044" y="2928025"/>
            <a:ext cx="2002155" cy="3671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3A91B4-493A-3AA5-F9F8-B38C6BEA5100}"/>
              </a:ext>
            </a:extLst>
          </p:cNvPr>
          <p:cNvSpPr txBox="1"/>
          <p:nvPr/>
        </p:nvSpPr>
        <p:spPr>
          <a:xfrm>
            <a:off x="8755379" y="2654417"/>
            <a:ext cx="2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2FD24A-1DEE-DE1E-120E-4F083C74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02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06F2DC-879A-C629-4944-C037517C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86" y="1522812"/>
            <a:ext cx="4612765" cy="465518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17800B-A245-90B0-59A6-8FDEA4FB0273}"/>
              </a:ext>
            </a:extLst>
          </p:cNvPr>
          <p:cNvCxnSpPr>
            <a:cxnSpLocks/>
          </p:cNvCxnSpPr>
          <p:nvPr/>
        </p:nvCxnSpPr>
        <p:spPr>
          <a:xfrm>
            <a:off x="2553371" y="2547773"/>
            <a:ext cx="472372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A19B38-1D8A-6AE0-D119-BE894388DE6F}"/>
              </a:ext>
            </a:extLst>
          </p:cNvPr>
          <p:cNvSpPr txBox="1"/>
          <p:nvPr/>
        </p:nvSpPr>
        <p:spPr>
          <a:xfrm>
            <a:off x="7309857" y="2378689"/>
            <a:ext cx="4586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Capture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kirim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Pengirim</a:t>
            </a:r>
            <a:r>
              <a:rPr lang="en-US" dirty="0"/>
              <a:t> Email</a:t>
            </a:r>
          </a:p>
          <a:p>
            <a:pPr marL="0" indent="0">
              <a:buNone/>
            </a:pPr>
            <a:r>
              <a:rPr lang="en-US" sz="1800" dirty="0"/>
              <a:t>(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diantaranya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: </a:t>
            </a:r>
            <a:r>
              <a:rPr lang="en-US" sz="1800" dirty="0" err="1"/>
              <a:t>waktu</a:t>
            </a:r>
            <a:r>
              <a:rPr lang="en-US" sz="1800" dirty="0"/>
              <a:t> </a:t>
            </a:r>
            <a:r>
              <a:rPr lang="en-US" sz="1800" dirty="0" err="1"/>
              <a:t>kirim</a:t>
            </a:r>
            <a:r>
              <a:rPr lang="en-US" sz="1800" dirty="0"/>
              <a:t> (</a:t>
            </a:r>
            <a:r>
              <a:rPr lang="en-US" sz="1800" dirty="0" err="1"/>
              <a:t>hari</a:t>
            </a:r>
            <a:r>
              <a:rPr lang="en-US" sz="1800" dirty="0"/>
              <a:t> / </a:t>
            </a:r>
            <a:r>
              <a:rPr lang="en-US" sz="1800" dirty="0" err="1"/>
              <a:t>tanggal</a:t>
            </a:r>
            <a:r>
              <a:rPr lang="en-US" sz="1800" dirty="0"/>
              <a:t> / jam </a:t>
            </a:r>
            <a:r>
              <a:rPr lang="en-US" sz="1800" dirty="0" err="1"/>
              <a:t>kirim</a:t>
            </a:r>
            <a:r>
              <a:rPr lang="en-US" sz="1800" dirty="0"/>
              <a:t> </a:t>
            </a:r>
            <a:r>
              <a:rPr lang="en-US" sz="1800" dirty="0" err="1"/>
              <a:t>beserta</a:t>
            </a:r>
            <a:r>
              <a:rPr lang="en-US" sz="1800" dirty="0"/>
              <a:t> Alamat </a:t>
            </a:r>
          </a:p>
          <a:p>
            <a:pPr marL="0" indent="0">
              <a:buNone/>
            </a:pPr>
            <a:r>
              <a:rPr lang="en-US" sz="1800" dirty="0"/>
              <a:t>email </a:t>
            </a:r>
            <a:r>
              <a:rPr lang="en-US" sz="1800" dirty="0" err="1"/>
              <a:t>pengirim</a:t>
            </a:r>
            <a:r>
              <a:rPr lang="en-US" dirty="0"/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58D69-3B11-1BC7-05E5-6E1086F3A4B8}"/>
              </a:ext>
            </a:extLst>
          </p:cNvPr>
          <p:cNvSpPr/>
          <p:nvPr/>
        </p:nvSpPr>
        <p:spPr>
          <a:xfrm>
            <a:off x="1682786" y="2342464"/>
            <a:ext cx="870585" cy="295961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AED8CB-111F-625C-71BD-1996ED17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613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3956B-5CBB-60BE-6BDD-ACE9DD63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5" y="1390650"/>
            <a:ext cx="5527741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32F64-9805-41A3-0812-6B73CF7F8E5F}"/>
              </a:ext>
            </a:extLst>
          </p:cNvPr>
          <p:cNvSpPr txBox="1"/>
          <p:nvPr/>
        </p:nvSpPr>
        <p:spPr>
          <a:xfrm>
            <a:off x="6843133" y="1268481"/>
            <a:ext cx="45868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Nomo </a:t>
            </a:r>
            <a:r>
              <a:rPr lang="en-US" sz="1600" dirty="0" err="1"/>
              <a:t>Telepon</a:t>
            </a:r>
            <a:r>
              <a:rPr lang="en-US" sz="1600" dirty="0"/>
              <a:t> :</a:t>
            </a:r>
          </a:p>
          <a:p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Requestor (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:</a:t>
            </a:r>
          </a:p>
          <a:p>
            <a:r>
              <a:rPr lang="en-US" sz="1600" dirty="0"/>
              <a:t>Non </a:t>
            </a:r>
            <a:r>
              <a:rPr lang="en-US" sz="1600" dirty="0" err="1"/>
              <a:t>Aplikasi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Jenis</a:t>
            </a:r>
            <a:r>
              <a:rPr lang="en-US" sz="1600" dirty="0"/>
              <a:t> Incident Non </a:t>
            </a:r>
            <a:r>
              <a:rPr lang="en-US" sz="1600" dirty="0" err="1"/>
              <a:t>Aplikasi</a:t>
            </a:r>
            <a:r>
              <a:rPr lang="en-US" sz="1600" dirty="0"/>
              <a:t> :</a:t>
            </a:r>
          </a:p>
          <a:p>
            <a:r>
              <a:rPr lang="en-US" sz="1600" dirty="0"/>
              <a:t>Email</a:t>
            </a:r>
          </a:p>
          <a:p>
            <a:endParaRPr lang="en-US" sz="1600" dirty="0"/>
          </a:p>
          <a:p>
            <a:r>
              <a:rPr lang="en-US" sz="1600" dirty="0" err="1"/>
              <a:t>Pertanyaan</a:t>
            </a:r>
            <a:r>
              <a:rPr lang="en-US" sz="1600" dirty="0"/>
              <a:t> (</a:t>
            </a:r>
            <a:r>
              <a:rPr lang="en-US" sz="1600" dirty="0" err="1"/>
              <a:t>silahkan</a:t>
            </a:r>
            <a:r>
              <a:rPr lang="en-US" sz="1600" dirty="0"/>
              <a:t> di copy-paste):</a:t>
            </a:r>
          </a:p>
          <a:p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Hormat</a:t>
            </a:r>
            <a:r>
              <a:rPr lang="en-US" sz="1600" dirty="0"/>
              <a:t>,</a:t>
            </a:r>
          </a:p>
          <a:p>
            <a:r>
              <a:rPr lang="en-US" sz="1600" dirty="0"/>
              <a:t>Bersama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informasinya</a:t>
            </a:r>
            <a:r>
              <a:rPr lang="en-US" sz="1600" dirty="0"/>
              <a:t> </a:t>
            </a:r>
            <a:r>
              <a:rPr lang="en-US" sz="1600" dirty="0" err="1"/>
              <a:t>perihal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endParaRPr lang="en-US" sz="1600" dirty="0"/>
          </a:p>
          <a:p>
            <a:r>
              <a:rPr lang="en-US" sz="1600" dirty="0"/>
              <a:t>Email </a:t>
            </a:r>
            <a:r>
              <a:rPr lang="en-US" sz="1600" dirty="0" err="1"/>
              <a:t>dari</a:t>
            </a:r>
            <a:r>
              <a:rPr lang="en-US" sz="1600" dirty="0"/>
              <a:t> ….(</a:t>
            </a:r>
            <a:r>
              <a:rPr lang="en-US" sz="1600" dirty="0" err="1"/>
              <a:t>nama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</a:t>
            </a:r>
            <a:r>
              <a:rPr lang="en-US" sz="1600" dirty="0" err="1"/>
              <a:t>pengirim</a:t>
            </a:r>
            <a:r>
              <a:rPr lang="en-US" sz="1600" dirty="0"/>
              <a:t> email </a:t>
            </a:r>
            <a:r>
              <a:rPr lang="en-US" sz="1600" dirty="0" err="1"/>
              <a:t>sesuai</a:t>
            </a:r>
            <a:r>
              <a:rPr lang="en-US" sz="1600" dirty="0"/>
              <a:t> capture yang </a:t>
            </a:r>
            <a:r>
              <a:rPr lang="en-US" sz="1600" dirty="0" err="1"/>
              <a:t>diupload</a:t>
            </a:r>
            <a:r>
              <a:rPr lang="en-US" sz="1600" dirty="0"/>
              <a:t>)…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diterima</a:t>
            </a:r>
            <a:r>
              <a:rPr lang="en-US" sz="1600" dirty="0"/>
              <a:t> di inbox email …(</a:t>
            </a:r>
            <a:r>
              <a:rPr lang="en-US" sz="1600" dirty="0" err="1"/>
              <a:t>nama</a:t>
            </a:r>
            <a:r>
              <a:rPr lang="en-US" sz="1600" dirty="0"/>
              <a:t> email </a:t>
            </a:r>
            <a:r>
              <a:rPr lang="en-US" sz="1600" dirty="0" err="1"/>
              <a:t>anda</a:t>
            </a:r>
            <a:r>
              <a:rPr lang="en-US" sz="1600" dirty="0"/>
              <a:t> / email yang </a:t>
            </a:r>
            <a:r>
              <a:rPr lang="en-US" sz="1600" dirty="0" err="1"/>
              <a:t>dituju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bantuannya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di whitelist email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terblock</a:t>
            </a:r>
            <a:r>
              <a:rPr lang="en-US" sz="1600" dirty="0"/>
              <a:t> di </a:t>
            </a:r>
            <a:r>
              <a:rPr lang="en-US" sz="1600" dirty="0" err="1"/>
              <a:t>sisi</a:t>
            </a:r>
            <a:r>
              <a:rPr lang="en-US" sz="1600" dirty="0"/>
              <a:t> mail firewall (agar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berkomunikasi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email </a:t>
            </a:r>
            <a:r>
              <a:rPr lang="en-US" sz="1600" dirty="0" err="1"/>
              <a:t>tersebut</a:t>
            </a:r>
            <a:r>
              <a:rPr lang="en-US" sz="1600" dirty="0"/>
              <a:t>).</a:t>
            </a:r>
          </a:p>
          <a:p>
            <a:r>
              <a:rPr lang="en-US" sz="1600" dirty="0" err="1"/>
              <a:t>Demikian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disampaikan</a:t>
            </a:r>
            <a:r>
              <a:rPr lang="en-US" sz="1600" dirty="0"/>
              <a:t>, </a:t>
            </a:r>
            <a:r>
              <a:rPr lang="en-US" sz="1600" dirty="0" err="1"/>
              <a:t>terimakasih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67F75-48BE-FAAE-7489-1D667FF7126A}"/>
              </a:ext>
            </a:extLst>
          </p:cNvPr>
          <p:cNvSpPr/>
          <p:nvPr/>
        </p:nvSpPr>
        <p:spPr>
          <a:xfrm>
            <a:off x="5660707" y="5467350"/>
            <a:ext cx="1099489" cy="44767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FCC49-2A94-6404-0EBC-C4A03F0679D2}"/>
              </a:ext>
            </a:extLst>
          </p:cNvPr>
          <p:cNvCxnSpPr>
            <a:cxnSpLocks/>
          </p:cNvCxnSpPr>
          <p:nvPr/>
        </p:nvCxnSpPr>
        <p:spPr>
          <a:xfrm>
            <a:off x="6186391" y="5945624"/>
            <a:ext cx="0" cy="3060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72AF2E-9349-D637-FDA2-6CB92049D89D}"/>
              </a:ext>
            </a:extLst>
          </p:cNvPr>
          <p:cNvSpPr txBox="1"/>
          <p:nvPr/>
        </p:nvSpPr>
        <p:spPr>
          <a:xfrm>
            <a:off x="3675882" y="6281657"/>
            <a:ext cx="54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Complete Request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Done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838C87-8002-0D91-0255-2D9C992F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3888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Reply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D736FD-6AA0-7D0F-3A65-BA59D0F8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Beberapa</a:t>
            </a:r>
            <a:r>
              <a:rPr lang="en-US" sz="1600" dirty="0"/>
              <a:t> Tips </a:t>
            </a:r>
            <a:r>
              <a:rPr lang="en-US" sz="1600" dirty="0" err="1"/>
              <a:t>diantaranya</a:t>
            </a:r>
            <a:r>
              <a:rPr lang="en-US" sz="1600" dirty="0"/>
              <a:t> :</a:t>
            </a:r>
          </a:p>
          <a:p>
            <a:pPr>
              <a:buFontTx/>
              <a:buChar char="-"/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alamat</a:t>
            </a:r>
            <a:r>
              <a:rPr lang="en-US" sz="1600" dirty="0"/>
              <a:t> email </a:t>
            </a:r>
            <a:r>
              <a:rPr lang="en-US" sz="1600" dirty="0" err="1"/>
              <a:t>pengirim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daftar </a:t>
            </a:r>
            <a:r>
              <a:rPr lang="en-US" sz="1600" dirty="0" err="1"/>
              <a:t>catatan</a:t>
            </a:r>
            <a:r>
              <a:rPr lang="en-US" sz="1600" dirty="0"/>
              <a:t> email yang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berpotensi</a:t>
            </a:r>
            <a:r>
              <a:rPr lang="en-US" sz="1600" dirty="0"/>
              <a:t> spam / </a:t>
            </a:r>
            <a:r>
              <a:rPr lang="en-US" sz="1600" dirty="0" err="1"/>
              <a:t>bersih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spam ( / junk mail)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8B4B6D-5E22-8FAB-5A1F-444F171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Kendala</a:t>
            </a:r>
            <a:r>
              <a:rPr lang="en-US" sz="4000" b="1" dirty="0"/>
              <a:t> - Email </a:t>
            </a:r>
            <a:r>
              <a:rPr lang="en-US" sz="4000" b="1" dirty="0" err="1"/>
              <a:t>tidak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di inbox </a:t>
            </a:r>
            <a:r>
              <a:rPr lang="en-US" sz="4000" b="1" dirty="0" err="1"/>
              <a:t>kita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139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526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Email – Kendala - Email tidak masuk di inbox kita</vt:lpstr>
      <vt:lpstr>Email – Kendala - Email tidak masuk di inbox kita</vt:lpstr>
      <vt:lpstr>Email – Kendala - Email tidak masuk di inbox kita</vt:lpstr>
      <vt:lpstr>Email – Kendala - Email tidak masuk di inbox kita</vt:lpstr>
      <vt:lpstr>Email – Kendala - Email tidak masuk di inbox kita</vt:lpstr>
      <vt:lpstr>Email – Kendala - Email tidak masuk di inbox kita</vt:lpstr>
      <vt:lpstr>Email – Kendala - Email tidak masuk di inbox kita</vt:lpstr>
      <vt:lpstr>Email – Kendala - Email tidak masuk di inbox kita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43</cp:revision>
  <dcterms:created xsi:type="dcterms:W3CDTF">2024-01-10T03:38:53Z</dcterms:created>
  <dcterms:modified xsi:type="dcterms:W3CDTF">2024-10-04T06:31:12Z</dcterms:modified>
</cp:coreProperties>
</file>