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Email – </a:t>
            </a:r>
            <a:r>
              <a:rPr lang="en-US" sz="2500" b="1" dirty="0" err="1"/>
              <a:t>Mengirim</a:t>
            </a:r>
            <a:r>
              <a:rPr lang="en-US" sz="2500" b="1" dirty="0"/>
              <a:t> </a:t>
            </a:r>
            <a:r>
              <a:rPr lang="en-US" sz="2500" b="1" dirty="0" err="1"/>
              <a:t>balasan</a:t>
            </a:r>
            <a:r>
              <a:rPr lang="en-US" sz="2500" b="1" dirty="0"/>
              <a:t> </a:t>
            </a:r>
            <a:r>
              <a:rPr lang="en-US" sz="2500" b="1" dirty="0" err="1"/>
              <a:t>otomatis</a:t>
            </a:r>
            <a:r>
              <a:rPr lang="en-US" sz="2500" b="1" dirty="0"/>
              <a:t> di </a:t>
            </a:r>
            <a:r>
              <a:rPr lang="en-US" sz="2500" b="1" dirty="0" err="1"/>
              <a:t>luar</a:t>
            </a:r>
            <a:r>
              <a:rPr lang="en-US" sz="2500" b="1" dirty="0"/>
              <a:t> </a:t>
            </a:r>
            <a:r>
              <a:rPr lang="en-US" sz="2500" b="1" dirty="0" err="1"/>
              <a:t>kantor</a:t>
            </a:r>
            <a:r>
              <a:rPr lang="en-US" sz="2500" b="1" dirty="0"/>
              <a:t> </a:t>
            </a:r>
            <a:r>
              <a:rPr lang="en-US" sz="2500" b="1" dirty="0" err="1"/>
              <a:t>dari</a:t>
            </a:r>
            <a:r>
              <a:rPr lang="en-US" sz="2500" b="1" dirty="0"/>
              <a:t> Outlook </a:t>
            </a:r>
            <a:r>
              <a:rPr lang="en-US" sz="2500" b="1" dirty="0" err="1"/>
              <a:t>untuk</a:t>
            </a:r>
            <a:r>
              <a:rPr lang="en-US" sz="2500" b="1" dirty="0"/>
              <a:t>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1130280" cy="4521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Untuk</a:t>
            </a:r>
            <a:r>
              <a:rPr lang="en-US" sz="1600" b="1" dirty="0"/>
              <a:t> Outlook Baru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BE332-A07D-D650-2F30-48DD47701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817"/>
            <a:ext cx="7458075" cy="42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1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Email – </a:t>
            </a:r>
            <a:r>
              <a:rPr lang="en-US" sz="2500" b="1" dirty="0" err="1"/>
              <a:t>Mengirim</a:t>
            </a:r>
            <a:r>
              <a:rPr lang="en-US" sz="2500" b="1" dirty="0"/>
              <a:t> </a:t>
            </a:r>
            <a:r>
              <a:rPr lang="en-US" sz="2500" b="1" dirty="0" err="1"/>
              <a:t>balasan</a:t>
            </a:r>
            <a:r>
              <a:rPr lang="en-US" sz="2500" b="1" dirty="0"/>
              <a:t> </a:t>
            </a:r>
            <a:r>
              <a:rPr lang="en-US" sz="2500" b="1" dirty="0" err="1"/>
              <a:t>otomatis</a:t>
            </a:r>
            <a:r>
              <a:rPr lang="en-US" sz="2500" b="1" dirty="0"/>
              <a:t> di </a:t>
            </a:r>
            <a:r>
              <a:rPr lang="en-US" sz="2500" b="1" dirty="0" err="1"/>
              <a:t>luar</a:t>
            </a:r>
            <a:r>
              <a:rPr lang="en-US" sz="2500" b="1" dirty="0"/>
              <a:t> </a:t>
            </a:r>
            <a:r>
              <a:rPr lang="en-US" sz="2500" b="1" dirty="0" err="1"/>
              <a:t>kantor</a:t>
            </a:r>
            <a:r>
              <a:rPr lang="en-US" sz="2500" b="1" dirty="0"/>
              <a:t> </a:t>
            </a:r>
            <a:r>
              <a:rPr lang="en-US" sz="2500" b="1" dirty="0" err="1"/>
              <a:t>dari</a:t>
            </a:r>
            <a:r>
              <a:rPr lang="en-US" sz="2500" b="1" dirty="0"/>
              <a:t> Outlook </a:t>
            </a:r>
            <a:r>
              <a:rPr lang="en-US" sz="2500" b="1" dirty="0" err="1"/>
              <a:t>untuk</a:t>
            </a:r>
            <a:r>
              <a:rPr lang="en-US" sz="2500" b="1" dirty="0"/>
              <a:t>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1130280" cy="4521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Untuk</a:t>
            </a:r>
            <a:r>
              <a:rPr lang="en-US" sz="1600" b="1" dirty="0"/>
              <a:t> Outlook </a:t>
            </a:r>
            <a:r>
              <a:rPr lang="en-US" sz="1600" b="1" dirty="0" err="1"/>
              <a:t>Klasik</a:t>
            </a:r>
            <a:r>
              <a:rPr lang="en-US" sz="1600" b="1" dirty="0"/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6CD122-14BE-B1EC-56E3-243004E78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0662"/>
            <a:ext cx="7286625" cy="400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9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Email – </a:t>
            </a:r>
            <a:r>
              <a:rPr lang="en-US" sz="2500" b="1" dirty="0" err="1"/>
              <a:t>Mengirim</a:t>
            </a:r>
            <a:r>
              <a:rPr lang="en-US" sz="2500" b="1" dirty="0"/>
              <a:t> </a:t>
            </a:r>
            <a:r>
              <a:rPr lang="en-US" sz="2500" b="1" dirty="0" err="1"/>
              <a:t>balasan</a:t>
            </a:r>
            <a:r>
              <a:rPr lang="en-US" sz="2500" b="1" dirty="0"/>
              <a:t> </a:t>
            </a:r>
            <a:r>
              <a:rPr lang="en-US" sz="2500" b="1" dirty="0" err="1"/>
              <a:t>otomatis</a:t>
            </a:r>
            <a:r>
              <a:rPr lang="en-US" sz="2500" b="1" dirty="0"/>
              <a:t> di </a:t>
            </a:r>
            <a:r>
              <a:rPr lang="en-US" sz="2500" b="1" dirty="0" err="1"/>
              <a:t>luar</a:t>
            </a:r>
            <a:r>
              <a:rPr lang="en-US" sz="2500" b="1" dirty="0"/>
              <a:t> </a:t>
            </a:r>
            <a:r>
              <a:rPr lang="en-US" sz="2500" b="1" dirty="0" err="1"/>
              <a:t>kantor</a:t>
            </a:r>
            <a:r>
              <a:rPr lang="en-US" sz="2500" b="1" dirty="0"/>
              <a:t> </a:t>
            </a:r>
            <a:r>
              <a:rPr lang="en-US" sz="2500" b="1" dirty="0" err="1"/>
              <a:t>dari</a:t>
            </a:r>
            <a:r>
              <a:rPr lang="en-US" sz="2500" b="1" dirty="0"/>
              <a:t> Outlook </a:t>
            </a:r>
            <a:r>
              <a:rPr lang="en-US" sz="2500" b="1" dirty="0" err="1"/>
              <a:t>untuk</a:t>
            </a:r>
            <a:r>
              <a:rPr lang="en-US" sz="2500" b="1" dirty="0"/>
              <a:t>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1130280" cy="4521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Untuk</a:t>
            </a:r>
            <a:r>
              <a:rPr lang="en-US" sz="1600" b="1" dirty="0"/>
              <a:t> Outlook </a:t>
            </a:r>
            <a:r>
              <a:rPr lang="en-US" sz="1600" b="1" dirty="0" err="1"/>
              <a:t>Klasik</a:t>
            </a:r>
            <a:r>
              <a:rPr lang="en-US" sz="1600" b="1" dirty="0"/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04433C-B615-8BF1-6C86-D5A08BD40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79" y="1690688"/>
            <a:ext cx="7047901" cy="458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4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Email – </a:t>
            </a:r>
            <a:r>
              <a:rPr lang="en-US" sz="2500" b="1" dirty="0" err="1"/>
              <a:t>Mengirim</a:t>
            </a:r>
            <a:r>
              <a:rPr lang="en-US" sz="2500" b="1" dirty="0"/>
              <a:t> </a:t>
            </a:r>
            <a:r>
              <a:rPr lang="en-US" sz="2500" b="1" dirty="0" err="1"/>
              <a:t>balasan</a:t>
            </a:r>
            <a:r>
              <a:rPr lang="en-US" sz="2500" b="1" dirty="0"/>
              <a:t> </a:t>
            </a:r>
            <a:r>
              <a:rPr lang="en-US" sz="2500" b="1" dirty="0" err="1"/>
              <a:t>otomatis</a:t>
            </a:r>
            <a:r>
              <a:rPr lang="en-US" sz="2500" b="1" dirty="0"/>
              <a:t> di </a:t>
            </a:r>
            <a:r>
              <a:rPr lang="en-US" sz="2500" b="1" dirty="0" err="1"/>
              <a:t>luar</a:t>
            </a:r>
            <a:r>
              <a:rPr lang="en-US" sz="2500" b="1" dirty="0"/>
              <a:t> </a:t>
            </a:r>
            <a:r>
              <a:rPr lang="en-US" sz="2500" b="1" dirty="0" err="1"/>
              <a:t>kantor</a:t>
            </a:r>
            <a:r>
              <a:rPr lang="en-US" sz="2500" b="1" dirty="0"/>
              <a:t> </a:t>
            </a:r>
            <a:r>
              <a:rPr lang="en-US" sz="2500" b="1" dirty="0" err="1"/>
              <a:t>dari</a:t>
            </a:r>
            <a:r>
              <a:rPr lang="en-US" sz="2500" b="1" dirty="0"/>
              <a:t> Outlook </a:t>
            </a:r>
            <a:r>
              <a:rPr lang="en-US" sz="2500" b="1" dirty="0" err="1"/>
              <a:t>untuk</a:t>
            </a:r>
            <a:r>
              <a:rPr lang="en-US" sz="2500" b="1" dirty="0"/>
              <a:t>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1130280" cy="4521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Untuk</a:t>
            </a:r>
            <a:r>
              <a:rPr lang="en-US" sz="1600" b="1" dirty="0"/>
              <a:t> Outlook </a:t>
            </a:r>
            <a:r>
              <a:rPr lang="en-US" sz="1600" b="1" dirty="0" err="1"/>
              <a:t>Klasik</a:t>
            </a:r>
            <a:r>
              <a:rPr lang="en-US" sz="1600" b="1" dirty="0"/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45ADD8-2BA6-DFB9-1B1C-9D24319D7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77" y="1771540"/>
            <a:ext cx="6175546" cy="444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1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Email – </a:t>
            </a:r>
            <a:r>
              <a:rPr lang="en-US" sz="2500" b="1" dirty="0" err="1"/>
              <a:t>Mengirim</a:t>
            </a:r>
            <a:r>
              <a:rPr lang="en-US" sz="2500" b="1" dirty="0"/>
              <a:t> </a:t>
            </a:r>
            <a:r>
              <a:rPr lang="en-US" sz="2500" b="1" dirty="0" err="1"/>
              <a:t>balasan</a:t>
            </a:r>
            <a:r>
              <a:rPr lang="en-US" sz="2500" b="1" dirty="0"/>
              <a:t> </a:t>
            </a:r>
            <a:r>
              <a:rPr lang="en-US" sz="2500" b="1" dirty="0" err="1"/>
              <a:t>otomatis</a:t>
            </a:r>
            <a:r>
              <a:rPr lang="en-US" sz="2500" b="1" dirty="0"/>
              <a:t> di </a:t>
            </a:r>
            <a:r>
              <a:rPr lang="en-US" sz="2500" b="1" dirty="0" err="1"/>
              <a:t>luar</a:t>
            </a:r>
            <a:r>
              <a:rPr lang="en-US" sz="2500" b="1" dirty="0"/>
              <a:t> </a:t>
            </a:r>
            <a:r>
              <a:rPr lang="en-US" sz="2500" b="1" dirty="0" err="1"/>
              <a:t>kantor</a:t>
            </a:r>
            <a:r>
              <a:rPr lang="en-US" sz="2500" b="1" dirty="0"/>
              <a:t> </a:t>
            </a:r>
            <a:r>
              <a:rPr lang="en-US" sz="2500" b="1" dirty="0" err="1"/>
              <a:t>dari</a:t>
            </a:r>
            <a:r>
              <a:rPr lang="en-US" sz="2500" b="1" dirty="0"/>
              <a:t> Outlook </a:t>
            </a:r>
            <a:r>
              <a:rPr lang="en-US" sz="2500" b="1" dirty="0" err="1"/>
              <a:t>untuk</a:t>
            </a:r>
            <a:r>
              <a:rPr lang="en-US" sz="2500" b="1" dirty="0"/>
              <a:t>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1130280" cy="4521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Untuk</a:t>
            </a:r>
            <a:r>
              <a:rPr lang="en-US" sz="1600" b="1" dirty="0"/>
              <a:t> Outlook </a:t>
            </a:r>
            <a:r>
              <a:rPr lang="en-US" sz="1600" b="1" dirty="0" err="1"/>
              <a:t>Klasik</a:t>
            </a:r>
            <a:r>
              <a:rPr lang="en-US" sz="1600" b="1" dirty="0"/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291A9C-D76F-F8D1-5446-2AE3365BD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1804989"/>
            <a:ext cx="5768239" cy="452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54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Email – </a:t>
            </a:r>
            <a:r>
              <a:rPr lang="en-US" sz="2500" b="1" dirty="0" err="1"/>
              <a:t>Mengirim</a:t>
            </a:r>
            <a:r>
              <a:rPr lang="en-US" sz="2500" b="1" dirty="0"/>
              <a:t> </a:t>
            </a:r>
            <a:r>
              <a:rPr lang="en-US" sz="2500" b="1" dirty="0" err="1"/>
              <a:t>balasan</a:t>
            </a:r>
            <a:r>
              <a:rPr lang="en-US" sz="2500" b="1" dirty="0"/>
              <a:t> </a:t>
            </a:r>
            <a:r>
              <a:rPr lang="en-US" sz="2500" b="1" dirty="0" err="1"/>
              <a:t>otomatis</a:t>
            </a:r>
            <a:r>
              <a:rPr lang="en-US" sz="2500" b="1" dirty="0"/>
              <a:t> di </a:t>
            </a:r>
            <a:r>
              <a:rPr lang="en-US" sz="2500" b="1" dirty="0" err="1"/>
              <a:t>luar</a:t>
            </a:r>
            <a:r>
              <a:rPr lang="en-US" sz="2500" b="1" dirty="0"/>
              <a:t> </a:t>
            </a:r>
            <a:r>
              <a:rPr lang="en-US" sz="2500" b="1" dirty="0" err="1"/>
              <a:t>kantor</a:t>
            </a:r>
            <a:r>
              <a:rPr lang="en-US" sz="2500" b="1" dirty="0"/>
              <a:t> </a:t>
            </a:r>
            <a:r>
              <a:rPr lang="en-US" sz="2500" b="1" dirty="0" err="1"/>
              <a:t>dari</a:t>
            </a:r>
            <a:r>
              <a:rPr lang="en-US" sz="2500" b="1" dirty="0"/>
              <a:t> Outlook </a:t>
            </a:r>
            <a:r>
              <a:rPr lang="en-US" sz="2500" b="1" dirty="0" err="1"/>
              <a:t>untuk</a:t>
            </a:r>
            <a:r>
              <a:rPr lang="en-US" sz="2500" b="1" dirty="0"/>
              <a:t>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1130280" cy="4521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Untuk</a:t>
            </a:r>
            <a:r>
              <a:rPr lang="en-US" sz="1600" b="1" dirty="0"/>
              <a:t> Outlook </a:t>
            </a:r>
            <a:r>
              <a:rPr lang="en-US" sz="1600" b="1" dirty="0" err="1"/>
              <a:t>Klasik</a:t>
            </a:r>
            <a:r>
              <a:rPr lang="en-US" sz="1600" b="1" dirty="0"/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4218A-113F-8CFB-B7EF-540F8B78C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6462"/>
            <a:ext cx="9774014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1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Email – </a:t>
            </a:r>
            <a:r>
              <a:rPr lang="en-US" sz="2500" b="1" dirty="0" err="1"/>
              <a:t>Mengirim</a:t>
            </a:r>
            <a:r>
              <a:rPr lang="en-US" sz="2500" b="1" dirty="0"/>
              <a:t> </a:t>
            </a:r>
            <a:r>
              <a:rPr lang="en-US" sz="2500" b="1" dirty="0" err="1"/>
              <a:t>balasan</a:t>
            </a:r>
            <a:r>
              <a:rPr lang="en-US" sz="2500" b="1" dirty="0"/>
              <a:t> </a:t>
            </a:r>
            <a:r>
              <a:rPr lang="en-US" sz="2500" b="1" dirty="0" err="1"/>
              <a:t>otomatis</a:t>
            </a:r>
            <a:r>
              <a:rPr lang="en-US" sz="2500" b="1" dirty="0"/>
              <a:t> di </a:t>
            </a:r>
            <a:r>
              <a:rPr lang="en-US" sz="2500" b="1" dirty="0" err="1"/>
              <a:t>luar</a:t>
            </a:r>
            <a:r>
              <a:rPr lang="en-US" sz="2500" b="1" dirty="0"/>
              <a:t> </a:t>
            </a:r>
            <a:r>
              <a:rPr lang="en-US" sz="2500" b="1" dirty="0" err="1"/>
              <a:t>kantor</a:t>
            </a:r>
            <a:r>
              <a:rPr lang="en-US" sz="2500" b="1" dirty="0"/>
              <a:t> </a:t>
            </a:r>
            <a:r>
              <a:rPr lang="en-US" sz="2500" b="1" dirty="0" err="1"/>
              <a:t>dari</a:t>
            </a:r>
            <a:r>
              <a:rPr lang="en-US" sz="2500" b="1" dirty="0"/>
              <a:t> Outlook </a:t>
            </a:r>
            <a:r>
              <a:rPr lang="en-US" sz="2500" b="1" dirty="0" err="1"/>
              <a:t>untuk</a:t>
            </a:r>
            <a:r>
              <a:rPr lang="en-US" sz="2500" b="1" dirty="0"/>
              <a:t>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1130280" cy="45218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Referensi</a:t>
            </a:r>
            <a:r>
              <a:rPr lang="en-US" sz="1600" b="1" dirty="0"/>
              <a:t> :</a:t>
            </a:r>
          </a:p>
          <a:p>
            <a:pPr marL="0" indent="0">
              <a:buNone/>
            </a:pPr>
            <a:r>
              <a:rPr lang="en-US" sz="1400" dirty="0"/>
              <a:t>https://support.microsoft.com/id-id/office/mengirim-balasan-otomatis-di-luar-kantor-dari-outlook-untuk-windows-9742f476-5348-4f9f-997f-5e208513bd67#ID0EBBF=Classic_Outlook</a:t>
            </a:r>
          </a:p>
        </p:txBody>
      </p:sp>
    </p:spTree>
    <p:extLst>
      <p:ext uri="{BB962C8B-B14F-4D97-AF65-F5344CB8AC3E}">
        <p14:creationId xmlns:p14="http://schemas.microsoft.com/office/powerpoint/2010/main" val="358007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129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Office Theme</vt:lpstr>
      <vt:lpstr>Email – Mengirim balasan otomatis di luar kantor dari Outlook untuk Windows</vt:lpstr>
      <vt:lpstr>Email – Mengirim balasan otomatis di luar kantor dari Outlook untuk Windows</vt:lpstr>
      <vt:lpstr>Email – Mengirim balasan otomatis di luar kantor dari Outlook untuk Windows</vt:lpstr>
      <vt:lpstr>Email – Mengirim balasan otomatis di luar kantor dari Outlook untuk Windows</vt:lpstr>
      <vt:lpstr>Email – Mengirim balasan otomatis di luar kantor dari Outlook untuk Windows</vt:lpstr>
      <vt:lpstr>Email – Mengirim balasan otomatis di luar kantor dari Outlook untuk Windows</vt:lpstr>
      <vt:lpstr>Email – Mengirim balasan otomatis di luar kantor dari Outlook untuk Windows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14</cp:revision>
  <dcterms:created xsi:type="dcterms:W3CDTF">2024-01-10T03:38:53Z</dcterms:created>
  <dcterms:modified xsi:type="dcterms:W3CDTF">2024-04-05T07:56:39Z</dcterms:modified>
</cp:coreProperties>
</file>