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929C967F-0573-2722-5C5F-9FB0E21FB5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AC3D69-51AA-10F1-9162-522319E8C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DFD2E-3832-3105-F98A-B84951861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D9D35-AB5D-12D4-B321-FCE7BE55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9247F-DE55-8A8B-967C-867AF64D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C8621-BEC8-090F-2A9D-0D636A61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4556" y="6356350"/>
            <a:ext cx="340066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7533" y="6356350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38944A2-64F6-DCB4-95F8-951FB23F2C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5532" y="6485557"/>
            <a:ext cx="340066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8509" y="6505435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20396-16DF-1D56-C05D-85154ADEE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48357-1439-A3A1-1306-C248BCF7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F8B9-A8F0-E98E-A9F7-B8C65B37E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6A0F5-26E3-1DE5-57B1-C649C06DF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2DF6A-98C0-6BC7-E7A0-74E2B13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B8983-3FA8-508B-60BF-037786B1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E06F8-6DFE-B5DC-64D0-F63A81F7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7E21D-F7BD-348D-DC96-FC62F05D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11E9-1041-BB9E-0A9D-CBC5C554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EED9-83FB-BEB3-4D82-A9AC6A28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56ECF3-08DE-F27B-7C17-FD1A52FC51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A96543-0C72-6B3F-3901-621676BB14D3}"/>
              </a:ext>
            </a:extLst>
          </p:cNvPr>
          <p:cNvSpPr txBox="1"/>
          <p:nvPr userDrawn="1"/>
        </p:nvSpPr>
        <p:spPr>
          <a:xfrm>
            <a:off x="532572" y="2701122"/>
            <a:ext cx="60976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b="1" dirty="0">
                <a:solidFill>
                  <a:schemeClr val="bg1"/>
                </a:solidFill>
                <a:latin typeface="Montserrat" panose="000005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578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3175BB-45BC-644A-A1FB-284C0CC09CA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6B60B-EB3A-8B6F-A728-18B9B947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2B68B-DDE7-D379-5962-BE0A1556A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00F15-108B-B1B9-9F37-7689B9E3B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833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6531D-E89E-2C5D-1EB6-41CC990F4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03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3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49" y="365125"/>
            <a:ext cx="11458575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Email – </a:t>
            </a:r>
            <a:r>
              <a:rPr lang="en-US" sz="4000" b="1" dirty="0" err="1"/>
              <a:t>Pengajuan</a:t>
            </a:r>
            <a:r>
              <a:rPr lang="en-US" sz="4000" b="1" dirty="0"/>
              <a:t> </a:t>
            </a:r>
            <a:r>
              <a:rPr lang="en-US" sz="4000" b="1" dirty="0" err="1"/>
              <a:t>Pembuatan</a:t>
            </a:r>
            <a:r>
              <a:rPr lang="en-US" sz="4000" b="1" dirty="0"/>
              <a:t> Akun Email - Personal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B8DD-D887-2CB5-588C-ECC9C4C7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521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 </a:t>
            </a:r>
            <a:r>
              <a:rPr lang="en-US" sz="1600" dirty="0" err="1"/>
              <a:t>Pekerja</a:t>
            </a:r>
            <a:r>
              <a:rPr lang="en-US" sz="1600" dirty="0"/>
              <a:t> </a:t>
            </a:r>
            <a:r>
              <a:rPr lang="en-US" sz="1600" dirty="0" err="1"/>
              <a:t>mengakses</a:t>
            </a:r>
            <a:r>
              <a:rPr lang="en-US" sz="1600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 QR Code :                                       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Alamat : </a:t>
            </a:r>
            <a:r>
              <a:rPr lang="en-US" sz="1600" b="1" dirty="0"/>
              <a:t>bit.ly/</a:t>
            </a:r>
            <a:r>
              <a:rPr lang="en-US" sz="1600" b="1" dirty="0" err="1"/>
              <a:t>pendaftaranemailpas</a:t>
            </a:r>
            <a:r>
              <a:rPr lang="en-US" sz="1600" b="1" dirty="0"/>
              <a:t>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- </a:t>
            </a:r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Pekerja</a:t>
            </a:r>
            <a:r>
              <a:rPr lang="en-US" sz="1600" dirty="0"/>
              <a:t> </a:t>
            </a:r>
            <a:r>
              <a:rPr lang="en-US" sz="1600" dirty="0" err="1"/>
              <a:t>melengkapi</a:t>
            </a:r>
            <a:r>
              <a:rPr lang="en-US" sz="1600" dirty="0"/>
              <a:t> Form yang </a:t>
            </a:r>
            <a:r>
              <a:rPr lang="en-US" sz="1600" dirty="0" err="1"/>
              <a:t>dibutuhkan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sz="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- </a:t>
            </a:r>
            <a:r>
              <a:rPr lang="en-US" sz="1600" dirty="0" err="1"/>
              <a:t>Fungsi</a:t>
            </a:r>
            <a:r>
              <a:rPr lang="en-US" sz="1600" dirty="0"/>
              <a:t> IT Pelita Air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mengirimkan</a:t>
            </a:r>
            <a:r>
              <a:rPr lang="en-US" sz="1600" dirty="0"/>
              <a:t> request </a:t>
            </a:r>
            <a:r>
              <a:rPr lang="en-US" sz="1600" dirty="0" err="1"/>
              <a:t>ke</a:t>
            </a:r>
            <a:r>
              <a:rPr lang="en-US" sz="1600" dirty="0"/>
              <a:t> myssc.pertamina.com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melanjutkan</a:t>
            </a:r>
            <a:r>
              <a:rPr lang="en-US" sz="1600" dirty="0"/>
              <a:t> </a:t>
            </a:r>
            <a:r>
              <a:rPr lang="en-US" sz="1600" dirty="0" err="1"/>
              <a:t>pembuatan</a:t>
            </a:r>
            <a:r>
              <a:rPr lang="en-US" sz="1600" dirty="0"/>
              <a:t> </a:t>
            </a:r>
            <a:r>
              <a:rPr lang="en-US" sz="1600" dirty="0" err="1"/>
              <a:t>akun</a:t>
            </a:r>
            <a:r>
              <a:rPr lang="en-US" sz="1600" dirty="0"/>
              <a:t> email </a:t>
            </a:r>
            <a:r>
              <a:rPr lang="en-US" sz="1600" dirty="0" err="1"/>
              <a:t>Pekerja</a:t>
            </a:r>
            <a:r>
              <a:rPr lang="en-US" sz="1600" dirty="0"/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(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melampirkan</a:t>
            </a:r>
            <a:r>
              <a:rPr lang="en-US" sz="1600" dirty="0"/>
              <a:t> data-data yang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dilengkapi</a:t>
            </a:r>
            <a:r>
              <a:rPr lang="en-US" sz="1600" dirty="0"/>
              <a:t> oleh </a:t>
            </a:r>
            <a:r>
              <a:rPr lang="en-US" sz="1600" dirty="0" err="1"/>
              <a:t>Pekerja</a:t>
            </a:r>
            <a:r>
              <a:rPr lang="en-US" sz="1600" dirty="0"/>
              <a:t> </a:t>
            </a:r>
            <a:r>
              <a:rPr lang="en-US" sz="1600" dirty="0" err="1"/>
              <a:t>ybs</a:t>
            </a:r>
            <a:r>
              <a:rPr lang="en-US" sz="1600" dirty="0"/>
              <a:t>. </a:t>
            </a:r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fungsi</a:t>
            </a:r>
            <a:r>
              <a:rPr lang="en-US" sz="1600" dirty="0"/>
              <a:t> SSC </a:t>
            </a:r>
            <a:r>
              <a:rPr lang="en-US" sz="1600" dirty="0" err="1"/>
              <a:t>Pertamina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verifikasi</a:t>
            </a:r>
            <a:r>
              <a:rPr lang="en-US" sz="1600" dirty="0"/>
              <a:t> </a:t>
            </a:r>
            <a:r>
              <a:rPr lang="en-US" sz="1600" dirty="0" err="1"/>
              <a:t>kelengkapan</a:t>
            </a:r>
            <a:r>
              <a:rPr lang="en-US" sz="1600" dirty="0"/>
              <a:t> data </a:t>
            </a:r>
            <a:r>
              <a:rPr lang="en-US" sz="1600" dirty="0" err="1"/>
              <a:t>tersebut</a:t>
            </a:r>
            <a:r>
              <a:rPr lang="en-US" sz="1600" dirty="0"/>
              <a:t>, </a:t>
            </a:r>
            <a:r>
              <a:rPr lang="en-US" sz="1600" dirty="0" err="1"/>
              <a:t>apabila</a:t>
            </a:r>
            <a:r>
              <a:rPr lang="en-US" sz="1600" dirty="0"/>
              <a:t> lolos </a:t>
            </a:r>
            <a:r>
              <a:rPr lang="en-US" sz="1600" dirty="0" err="1"/>
              <a:t>verifikasi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proses </a:t>
            </a:r>
            <a:r>
              <a:rPr lang="en-US" sz="1600" dirty="0" err="1"/>
              <a:t>pembuatan</a:t>
            </a:r>
            <a:r>
              <a:rPr lang="en-US" sz="1600" dirty="0"/>
              <a:t> email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oleh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</a:t>
            </a:r>
            <a:r>
              <a:rPr lang="en-US" sz="1600" dirty="0" err="1"/>
              <a:t>Fungsi</a:t>
            </a:r>
            <a:r>
              <a:rPr lang="en-US" sz="1600" dirty="0"/>
              <a:t> EUS (End User Support </a:t>
            </a:r>
            <a:r>
              <a:rPr lang="en-US" sz="1600" dirty="0" err="1"/>
              <a:t>Pertamina</a:t>
            </a:r>
            <a:r>
              <a:rPr lang="en-US" sz="1600" dirty="0"/>
              <a:t>). </a:t>
            </a:r>
            <a:r>
              <a:rPr lang="en-US" sz="1600" dirty="0" err="1"/>
              <a:t>Apabila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kelangkapan</a:t>
            </a:r>
            <a:r>
              <a:rPr lang="en-US" sz="1600" dirty="0"/>
              <a:t> data </a:t>
            </a:r>
            <a:r>
              <a:rPr lang="en-US" sz="1600" dirty="0" err="1"/>
              <a:t>ada</a:t>
            </a:r>
            <a:r>
              <a:rPr lang="en-US" sz="1600" dirty="0"/>
              <a:t> yang </a:t>
            </a:r>
            <a:r>
              <a:rPr lang="en-US" sz="1600" dirty="0" err="1"/>
              <a:t>kurang</a:t>
            </a:r>
            <a:r>
              <a:rPr lang="en-US" sz="1600" dirty="0"/>
              <a:t> (</a:t>
            </a:r>
            <a:r>
              <a:rPr lang="en-US" sz="1600" dirty="0" err="1"/>
              <a:t>ditemukan</a:t>
            </a:r>
            <a:r>
              <a:rPr lang="en-US" sz="1600" dirty="0"/>
              <a:t> </a:t>
            </a:r>
            <a:r>
              <a:rPr lang="en-US" sz="1600" dirty="0" err="1"/>
              <a:t>dokumen</a:t>
            </a:r>
            <a:r>
              <a:rPr lang="en-US" sz="1600" dirty="0"/>
              <a:t> yang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</a:t>
            </a:r>
            <a:r>
              <a:rPr lang="en-US" sz="1600" dirty="0" err="1"/>
              <a:t>belum</a:t>
            </a:r>
            <a:r>
              <a:rPr lang="en-US" sz="1600" dirty="0"/>
              <a:t> </a:t>
            </a:r>
            <a:r>
              <a:rPr lang="en-US" sz="1600" dirty="0" err="1"/>
              <a:t>ditandatangani</a:t>
            </a:r>
            <a:r>
              <a:rPr lang="en-US" sz="1600" dirty="0"/>
              <a:t> / </a:t>
            </a:r>
            <a:r>
              <a:rPr lang="en-US" sz="1600" dirty="0" err="1"/>
              <a:t>dokumen</a:t>
            </a:r>
            <a:r>
              <a:rPr lang="en-US" sz="1600" dirty="0"/>
              <a:t> yang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lengkap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pembuatan</a:t>
            </a:r>
            <a:r>
              <a:rPr lang="en-US" sz="1600" dirty="0"/>
              <a:t> email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, </a:t>
            </a:r>
            <a:r>
              <a:rPr lang="en-US" sz="1600" dirty="0" err="1"/>
              <a:t>terkait</a:t>
            </a:r>
            <a:r>
              <a:rPr lang="en-US" sz="1600" dirty="0"/>
              <a:t> </a:t>
            </a:r>
            <a:r>
              <a:rPr lang="en-US" sz="1600" dirty="0" err="1"/>
              <a:t>persyaratan</a:t>
            </a:r>
            <a:r>
              <a:rPr lang="en-US" sz="1600" dirty="0"/>
              <a:t> /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</a:t>
            </a:r>
            <a:r>
              <a:rPr lang="en-US" sz="1600" dirty="0" err="1"/>
              <a:t>kelengkapan</a:t>
            </a:r>
            <a:r>
              <a:rPr lang="en-US" sz="1600" dirty="0"/>
              <a:t>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disampaikan</a:t>
            </a:r>
            <a:r>
              <a:rPr lang="en-US" sz="1600" dirty="0"/>
              <a:t> di Form </a:t>
            </a:r>
            <a:r>
              <a:rPr lang="en-US" sz="1600" dirty="0" err="1"/>
              <a:t>Pendaftaran</a:t>
            </a:r>
            <a:r>
              <a:rPr lang="en-US" sz="1600" dirty="0"/>
              <a:t>)  </a:t>
            </a:r>
          </a:p>
          <a:p>
            <a:pPr marL="0" indent="0">
              <a:spcBef>
                <a:spcPts val="0"/>
              </a:spcBef>
              <a:buNone/>
            </a:pPr>
            <a:endParaRPr lang="en-US" sz="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- </a:t>
            </a:r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email corporate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dibuat</a:t>
            </a:r>
            <a:r>
              <a:rPr lang="en-US" sz="1600" dirty="0"/>
              <a:t>,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dikirimkan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email </a:t>
            </a:r>
            <a:r>
              <a:rPr lang="en-US" sz="1600" dirty="0" err="1"/>
              <a:t>Pribadi</a:t>
            </a:r>
            <a:r>
              <a:rPr lang="en-US" sz="1600" dirty="0"/>
              <a:t> </a:t>
            </a:r>
            <a:r>
              <a:rPr lang="en-US" sz="1600" dirty="0" err="1"/>
              <a:t>Pekerja</a:t>
            </a:r>
            <a:r>
              <a:rPr lang="en-US" sz="1600" dirty="0"/>
              <a:t> </a:t>
            </a:r>
            <a:r>
              <a:rPr lang="en-US" sz="1600" dirty="0" err="1"/>
              <a:t>ybs</a:t>
            </a:r>
            <a:r>
              <a:rPr lang="en-US" sz="1600" dirty="0"/>
              <a:t> (</a:t>
            </a:r>
            <a:r>
              <a:rPr lang="en-US" sz="1600" dirty="0" err="1"/>
              <a:t>ke</a:t>
            </a:r>
            <a:r>
              <a:rPr lang="en-US" sz="1600" dirty="0"/>
              <a:t> Alamat email </a:t>
            </a:r>
            <a:r>
              <a:rPr lang="en-US" sz="1600" dirty="0" err="1"/>
              <a:t>pribadi</a:t>
            </a:r>
            <a:r>
              <a:rPr lang="en-US" sz="16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yang </a:t>
            </a:r>
            <a:r>
              <a:rPr lang="en-US" sz="1600" dirty="0" err="1"/>
              <a:t>diisi</a:t>
            </a:r>
            <a:r>
              <a:rPr lang="en-US" sz="1600" dirty="0"/>
              <a:t> pada Form)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030C8-8D9D-4C1D-BEB6-3DB491B14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188" y="1459864"/>
            <a:ext cx="1600423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1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160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Office Theme</vt:lpstr>
      <vt:lpstr>Email – Pengajuan Pembuatan Akun Email - Personal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Annisa Kameila</dc:creator>
  <cp:lastModifiedBy>Ramdani Eka Putra</cp:lastModifiedBy>
  <cp:revision>12</cp:revision>
  <dcterms:created xsi:type="dcterms:W3CDTF">2024-01-10T03:38:53Z</dcterms:created>
  <dcterms:modified xsi:type="dcterms:W3CDTF">2024-03-25T05:52:27Z</dcterms:modified>
</cp:coreProperties>
</file>