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Email – </a:t>
            </a:r>
            <a:r>
              <a:rPr lang="en-US" sz="3800" b="1" dirty="0" err="1"/>
              <a:t>Pengajuan</a:t>
            </a:r>
            <a:r>
              <a:rPr lang="en-US" sz="3800" b="1" dirty="0"/>
              <a:t> </a:t>
            </a:r>
            <a:r>
              <a:rPr lang="en-US" sz="3800" b="1" dirty="0" err="1"/>
              <a:t>Penambahan</a:t>
            </a:r>
            <a:r>
              <a:rPr lang="en-US" sz="3800" b="1" dirty="0"/>
              <a:t> </a:t>
            </a:r>
            <a:r>
              <a:rPr lang="en-US" sz="3800" b="1" dirty="0" err="1"/>
              <a:t>Kuota</a:t>
            </a:r>
            <a:r>
              <a:rPr lang="en-US" sz="3800" b="1" dirty="0"/>
              <a:t> Email (</a:t>
            </a:r>
            <a:r>
              <a:rPr lang="en-US" sz="3800" b="1" dirty="0" err="1"/>
              <a:t>Pekerja</a:t>
            </a:r>
            <a:r>
              <a:rPr lang="en-US" sz="38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67" y="2548254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C92F37F-B686-05DA-3B39-8012E9EE7EEF}"/>
              </a:ext>
            </a:extLst>
          </p:cNvPr>
          <p:cNvSpPr/>
          <p:nvPr/>
        </p:nvSpPr>
        <p:spPr>
          <a:xfrm>
            <a:off x="7625715" y="4257675"/>
            <a:ext cx="1381125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stCxn id="9" idx="7"/>
          </p:cNvCxnSpPr>
          <p:nvPr/>
        </p:nvCxnSpPr>
        <p:spPr>
          <a:xfrm flipV="1">
            <a:off x="8804579" y="3429000"/>
            <a:ext cx="658508" cy="8970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384651" y="3059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Show all 38 items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914EF7-475B-444F-FF31-77CE2A1C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/>
              <a:t>Email – </a:t>
            </a:r>
            <a:r>
              <a:rPr lang="en-US" sz="3800" b="1" dirty="0" err="1"/>
              <a:t>Pengajuan</a:t>
            </a:r>
            <a:r>
              <a:rPr lang="en-US" sz="3800" b="1" dirty="0"/>
              <a:t> </a:t>
            </a:r>
            <a:r>
              <a:rPr lang="en-US" sz="3800" b="1" dirty="0" err="1"/>
              <a:t>Penambahan</a:t>
            </a:r>
            <a:r>
              <a:rPr lang="en-US" sz="3800" b="1" dirty="0"/>
              <a:t> </a:t>
            </a:r>
            <a:r>
              <a:rPr lang="en-US" sz="3800" b="1" dirty="0" err="1"/>
              <a:t>Kuota</a:t>
            </a:r>
            <a:r>
              <a:rPr lang="en-US" sz="3800" b="1" dirty="0"/>
              <a:t> Email (</a:t>
            </a:r>
            <a:r>
              <a:rPr lang="en-US" sz="3800" b="1" dirty="0" err="1"/>
              <a:t>Pekerja</a:t>
            </a:r>
            <a:r>
              <a:rPr lang="en-US" sz="3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2E5-DBE1-A076-05C4-52BF3241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1A560-AD5A-495B-CA7F-195E8EE2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59864"/>
            <a:ext cx="7239000" cy="45105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03DD38-C76C-C34D-F887-B67DB5712964}"/>
              </a:ext>
            </a:extLst>
          </p:cNvPr>
          <p:cNvSpPr/>
          <p:nvPr/>
        </p:nvSpPr>
        <p:spPr>
          <a:xfrm>
            <a:off x="4472940" y="4779011"/>
            <a:ext cx="1946910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EE422-679D-103C-FCF8-F073B61D0D10}"/>
              </a:ext>
            </a:extLst>
          </p:cNvPr>
          <p:cNvCxnSpPr>
            <a:cxnSpLocks/>
          </p:cNvCxnSpPr>
          <p:nvPr/>
        </p:nvCxnSpPr>
        <p:spPr>
          <a:xfrm flipV="1">
            <a:off x="6248400" y="4133850"/>
            <a:ext cx="2168221" cy="735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508351" y="3755191"/>
            <a:ext cx="33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Email &amp; Collaboration Tools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2511A9-CEA1-3DD6-5D84-4B1C855B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/>
              <a:t>Email – </a:t>
            </a:r>
            <a:r>
              <a:rPr lang="en-US" sz="3800" b="1" dirty="0" err="1"/>
              <a:t>Pengajuan</a:t>
            </a:r>
            <a:r>
              <a:rPr lang="en-US" sz="3800" b="1" dirty="0"/>
              <a:t> </a:t>
            </a:r>
            <a:r>
              <a:rPr lang="en-US" sz="3800" b="1" dirty="0" err="1"/>
              <a:t>Penambahan</a:t>
            </a:r>
            <a:r>
              <a:rPr lang="en-US" sz="3800" b="1" dirty="0"/>
              <a:t> </a:t>
            </a:r>
            <a:r>
              <a:rPr lang="en-US" sz="3800" b="1" dirty="0" err="1"/>
              <a:t>Kuota</a:t>
            </a:r>
            <a:r>
              <a:rPr lang="en-US" sz="3800" b="1" dirty="0"/>
              <a:t> Email (</a:t>
            </a:r>
            <a:r>
              <a:rPr lang="en-US" sz="3800" b="1" dirty="0" err="1"/>
              <a:t>Pekerja</a:t>
            </a:r>
            <a:r>
              <a:rPr lang="en-US" sz="3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3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1E87-D7C8-F0D1-4949-66982F02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48E2-7095-9742-310A-4B190AF6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AD40C0-AF45-8F41-719E-DA5E66D5EAC1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02C5E-8920-3B0C-5A67-0689DB7E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50339"/>
            <a:ext cx="7104506" cy="457073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190AEEE-D4FD-A34B-9EB2-E1E2BDDC3B75}"/>
              </a:ext>
            </a:extLst>
          </p:cNvPr>
          <p:cNvSpPr/>
          <p:nvPr/>
        </p:nvSpPr>
        <p:spPr>
          <a:xfrm>
            <a:off x="5431809" y="3788132"/>
            <a:ext cx="746078" cy="233409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5A02F-19FD-E2D0-0ADC-0F9253489EA0}"/>
              </a:ext>
            </a:extLst>
          </p:cNvPr>
          <p:cNvCxnSpPr>
            <a:cxnSpLocks/>
          </p:cNvCxnSpPr>
          <p:nvPr/>
        </p:nvCxnSpPr>
        <p:spPr>
          <a:xfrm flipV="1">
            <a:off x="6177887" y="3429000"/>
            <a:ext cx="2016139" cy="4742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0A7A25-9649-7B74-86A7-37489F91E644}"/>
              </a:ext>
            </a:extLst>
          </p:cNvPr>
          <p:cNvSpPr txBox="1"/>
          <p:nvPr/>
        </p:nvSpPr>
        <p:spPr>
          <a:xfrm>
            <a:off x="8194026" y="3189398"/>
            <a:ext cx="191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A4A506-90D7-3DC4-CA23-1BED3493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/>
              <a:t>Email – </a:t>
            </a:r>
            <a:r>
              <a:rPr lang="en-US" sz="3800" b="1" dirty="0" err="1"/>
              <a:t>Pengajuan</a:t>
            </a:r>
            <a:r>
              <a:rPr lang="en-US" sz="3800" b="1" dirty="0"/>
              <a:t> </a:t>
            </a:r>
            <a:r>
              <a:rPr lang="en-US" sz="3800" b="1" dirty="0" err="1"/>
              <a:t>Penambahan</a:t>
            </a:r>
            <a:r>
              <a:rPr lang="en-US" sz="3800" b="1" dirty="0"/>
              <a:t> </a:t>
            </a:r>
            <a:r>
              <a:rPr lang="en-US" sz="3800" b="1" dirty="0" err="1"/>
              <a:t>Kuota</a:t>
            </a:r>
            <a:r>
              <a:rPr lang="en-US" sz="3800" b="1" dirty="0"/>
              <a:t> Email (</a:t>
            </a:r>
            <a:r>
              <a:rPr lang="en-US" sz="3800" b="1" dirty="0" err="1"/>
              <a:t>Pekerja</a:t>
            </a:r>
            <a:r>
              <a:rPr lang="en-US" sz="3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56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26060-E18C-89DC-8CA6-9287C30D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9502-4FA9-6206-5EEC-83AF5581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91F8A1-69B6-D1B0-16F7-11FA3BD05759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C8D7D-2387-2AA1-88CD-FD239CC874D7}"/>
              </a:ext>
            </a:extLst>
          </p:cNvPr>
          <p:cNvSpPr txBox="1"/>
          <p:nvPr/>
        </p:nvSpPr>
        <p:spPr>
          <a:xfrm>
            <a:off x="4097697" y="1307464"/>
            <a:ext cx="79170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Mengisi</a:t>
            </a:r>
            <a:r>
              <a:rPr lang="en-US" sz="1600" dirty="0"/>
              <a:t> Form </a:t>
            </a:r>
            <a:r>
              <a:rPr lang="en-US" sz="1600" dirty="0" err="1"/>
              <a:t>Diantaranya</a:t>
            </a:r>
            <a:r>
              <a:rPr lang="en-US" sz="1600" dirty="0"/>
              <a:t> :</a:t>
            </a:r>
          </a:p>
          <a:p>
            <a:endParaRPr lang="en-US" sz="800" dirty="0"/>
          </a:p>
          <a:p>
            <a:r>
              <a:rPr lang="en-US" sz="1600" b="1" dirty="0"/>
              <a:t>Attachment</a:t>
            </a:r>
            <a:r>
              <a:rPr lang="en-US" sz="1600" dirty="0"/>
              <a:t> : </a:t>
            </a:r>
            <a:r>
              <a:rPr lang="en-US" sz="1600" dirty="0" err="1"/>
              <a:t>Lampirkan</a:t>
            </a:r>
            <a:r>
              <a:rPr lang="en-US" sz="1600" dirty="0"/>
              <a:t> File </a:t>
            </a:r>
            <a:r>
              <a:rPr lang="en-US" sz="1600" dirty="0" err="1"/>
              <a:t>Justifikasi</a:t>
            </a:r>
            <a:r>
              <a:rPr lang="en-US" sz="1600" dirty="0"/>
              <a:t> (dan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ditandatangani</a:t>
            </a:r>
            <a:r>
              <a:rPr lang="en-US" sz="1600" dirty="0"/>
              <a:t> oleh </a:t>
            </a:r>
            <a:r>
              <a:rPr lang="en-US" sz="1600" dirty="0" err="1"/>
              <a:t>ybs</a:t>
            </a:r>
            <a:r>
              <a:rPr lang="en-US" sz="1600" dirty="0"/>
              <a:t> dan </a:t>
            </a:r>
            <a:r>
              <a:rPr lang="en-US" sz="1600" dirty="0" err="1"/>
              <a:t>atasan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            </a:t>
            </a:r>
          </a:p>
          <a:p>
            <a:r>
              <a:rPr lang="en-US" sz="1600" dirty="0"/>
              <a:t>                        (File </a:t>
            </a:r>
            <a:r>
              <a:rPr lang="en-US" sz="1600" dirty="0" err="1"/>
              <a:t>Justifikasi</a:t>
            </a:r>
            <a:r>
              <a:rPr lang="en-US" sz="1600" dirty="0"/>
              <a:t>) -&gt; - </a:t>
            </a:r>
            <a:r>
              <a:rPr lang="es-ES" sz="1600" dirty="0" err="1"/>
              <a:t>Formulir</a:t>
            </a:r>
            <a:r>
              <a:rPr lang="es-ES" sz="1600" dirty="0"/>
              <a:t> </a:t>
            </a:r>
            <a:r>
              <a:rPr lang="es-ES" sz="1600" dirty="0" err="1"/>
              <a:t>Isian</a:t>
            </a:r>
            <a:r>
              <a:rPr lang="es-ES" sz="1600" dirty="0"/>
              <a:t> </a:t>
            </a:r>
            <a:r>
              <a:rPr lang="es-ES" sz="1600" dirty="0" err="1"/>
              <a:t>Justifikasi</a:t>
            </a:r>
            <a:r>
              <a:rPr lang="es-ES" sz="1600" dirty="0"/>
              <a:t> </a:t>
            </a:r>
            <a:r>
              <a:rPr lang="es-ES" sz="1600" dirty="0" err="1"/>
              <a:t>Penambahan</a:t>
            </a:r>
            <a:r>
              <a:rPr lang="es-ES" sz="1600" dirty="0"/>
              <a:t> </a:t>
            </a:r>
            <a:r>
              <a:rPr lang="es-ES" sz="1600" dirty="0" err="1"/>
              <a:t>Quota</a:t>
            </a:r>
            <a:r>
              <a:rPr lang="es-ES" sz="1600" dirty="0"/>
              <a:t> Email</a:t>
            </a:r>
          </a:p>
          <a:p>
            <a:r>
              <a:rPr lang="es-ES" sz="1600" dirty="0"/>
              <a:t>                                                        - </a:t>
            </a:r>
            <a:r>
              <a:rPr lang="it-IT" sz="1600" dirty="0"/>
              <a:t>Formulir Permintaan Sarana TI (FPSTI) - PT Pelita Air Service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Nomor</a:t>
            </a:r>
            <a:r>
              <a:rPr lang="en-US" sz="1600" b="1" dirty="0"/>
              <a:t> </a:t>
            </a:r>
            <a:r>
              <a:rPr lang="en-US" sz="1600" b="1" dirty="0" err="1"/>
              <a:t>Telepon</a:t>
            </a:r>
            <a:r>
              <a:rPr lang="en-US" sz="1600" b="1" dirty="0"/>
              <a:t> / Extension/ID HT </a:t>
            </a:r>
            <a:r>
              <a:rPr lang="en-US" sz="1600" dirty="0"/>
              <a:t>: </a:t>
            </a:r>
          </a:p>
          <a:p>
            <a:r>
              <a:rPr lang="en-US" sz="1600" dirty="0"/>
              <a:t>Input </a:t>
            </a:r>
            <a:r>
              <a:rPr lang="en-US" sz="1600" dirty="0" err="1"/>
              <a:t>Nomor</a:t>
            </a:r>
            <a:r>
              <a:rPr lang="en-US" sz="1600" dirty="0"/>
              <a:t> Handphone</a:t>
            </a:r>
          </a:p>
          <a:p>
            <a:endParaRPr lang="en-US" sz="800" b="1" dirty="0"/>
          </a:p>
          <a:p>
            <a:r>
              <a:rPr lang="en-US" sz="1600" b="1" dirty="0" err="1"/>
              <a:t>Keterangan</a:t>
            </a:r>
            <a:r>
              <a:rPr lang="en-US" sz="1600" b="1" dirty="0"/>
              <a:t> / </a:t>
            </a:r>
            <a:r>
              <a:rPr lang="en-US" sz="1600" b="1" dirty="0" err="1"/>
              <a:t>Justifikasi</a:t>
            </a:r>
            <a:r>
              <a:rPr lang="en-US" sz="1600" b="1" dirty="0"/>
              <a:t> : </a:t>
            </a:r>
          </a:p>
          <a:p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:</a:t>
            </a:r>
          </a:p>
          <a:p>
            <a:r>
              <a:rPr lang="en-US" sz="1600" dirty="0"/>
              <a:t>Bersama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bantuannya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kuota</a:t>
            </a:r>
            <a:r>
              <a:rPr lang="en-US" sz="1600" dirty="0"/>
              <a:t> email ….@pelita-air.com ) </a:t>
            </a:r>
            <a:r>
              <a:rPr lang="en-US" sz="1600" dirty="0" err="1"/>
              <a:t>sebesar</a:t>
            </a:r>
            <a:r>
              <a:rPr lang="en-US" sz="1600" dirty="0"/>
              <a:t> … (MB/GB) -&gt; limit </a:t>
            </a:r>
            <a:r>
              <a:rPr lang="en-US" sz="1600" dirty="0" err="1"/>
              <a:t>maksimal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kuota</a:t>
            </a:r>
            <a:r>
              <a:rPr lang="en-US" sz="1600" dirty="0"/>
              <a:t> (</a:t>
            </a:r>
            <a:r>
              <a:rPr lang="en-US" sz="1600" dirty="0" err="1"/>
              <a:t>onpremise</a:t>
            </a:r>
            <a:r>
              <a:rPr lang="en-US" sz="1600" dirty="0"/>
              <a:t>) </a:t>
            </a:r>
            <a:r>
              <a:rPr lang="en-US" sz="1600" dirty="0" err="1"/>
              <a:t>adalah</a:t>
            </a:r>
            <a:r>
              <a:rPr lang="en-US" sz="1600" dirty="0"/>
              <a:t> 5 - 10GB </a:t>
            </a:r>
          </a:p>
          <a:p>
            <a:endParaRPr lang="en-US" sz="800" b="1" dirty="0"/>
          </a:p>
          <a:p>
            <a:r>
              <a:rPr lang="en-US" sz="1600" b="1" dirty="0" err="1"/>
              <a:t>Jenis</a:t>
            </a:r>
            <a:r>
              <a:rPr lang="en-US" sz="1600" b="1" dirty="0"/>
              <a:t> </a:t>
            </a:r>
            <a:r>
              <a:rPr lang="en-US" sz="1600" b="1" dirty="0" err="1"/>
              <a:t>Aplikasi</a:t>
            </a:r>
            <a:r>
              <a:rPr lang="en-US" sz="1600" b="1" dirty="0"/>
              <a:t> : </a:t>
            </a:r>
            <a:r>
              <a:rPr lang="en-US" sz="1600" dirty="0"/>
              <a:t>Email</a:t>
            </a:r>
          </a:p>
          <a:p>
            <a:endParaRPr lang="en-US" sz="800" dirty="0"/>
          </a:p>
          <a:p>
            <a:r>
              <a:rPr lang="en-ID" sz="1600" b="1" dirty="0" err="1"/>
              <a:t>Tipe</a:t>
            </a:r>
            <a:r>
              <a:rPr lang="en-ID" sz="1600" b="1" dirty="0"/>
              <a:t> </a:t>
            </a:r>
            <a:r>
              <a:rPr lang="en-ID" sz="1600" b="1" dirty="0" err="1"/>
              <a:t>Permintaan</a:t>
            </a:r>
            <a:r>
              <a:rPr lang="en-ID" sz="1600" b="1" dirty="0"/>
              <a:t> : </a:t>
            </a:r>
            <a:r>
              <a:rPr lang="en-ID" sz="1600" dirty="0" err="1"/>
              <a:t>Perubahan</a:t>
            </a:r>
            <a:endParaRPr lang="en-ID" sz="1600" dirty="0"/>
          </a:p>
          <a:p>
            <a:endParaRPr lang="en-ID" sz="800" dirty="0"/>
          </a:p>
          <a:p>
            <a:r>
              <a:rPr lang="en-ID" sz="1600" b="1" dirty="0"/>
              <a:t>Activity : </a:t>
            </a:r>
            <a:r>
              <a:rPr lang="en-ID" sz="1600" dirty="0" err="1"/>
              <a:t>Penambahan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 Mailbox</a:t>
            </a:r>
          </a:p>
          <a:p>
            <a:endParaRPr lang="en-ID" sz="800" b="1" dirty="0"/>
          </a:p>
          <a:p>
            <a:r>
              <a:rPr lang="en-ID" sz="1600" b="1" dirty="0"/>
              <a:t>Alamat Email – Resize : </a:t>
            </a:r>
            <a:r>
              <a:rPr lang="en-ID" sz="1600" dirty="0"/>
              <a:t>…@pelita-air.com (Alamat email @pelita-air.com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ditambahkan</a:t>
            </a:r>
            <a:r>
              <a:rPr lang="en-ID" sz="1600" dirty="0"/>
              <a:t> </a:t>
            </a:r>
            <a:r>
              <a:rPr lang="en-ID" sz="1600" dirty="0" err="1"/>
              <a:t>kuota</a:t>
            </a:r>
            <a:r>
              <a:rPr lang="en-ID" sz="1600" dirty="0"/>
              <a:t>)</a:t>
            </a:r>
          </a:p>
          <a:p>
            <a:endParaRPr lang="en-ID" sz="1600" dirty="0"/>
          </a:p>
          <a:p>
            <a:r>
              <a:rPr lang="en-ID" sz="1600" dirty="0"/>
              <a:t>&gt;&gt; </a:t>
            </a:r>
            <a:r>
              <a:rPr lang="en-ID" sz="1600" dirty="0" err="1"/>
              <a:t>Selanjutnya</a:t>
            </a:r>
            <a:r>
              <a:rPr lang="en-ID" sz="1600" dirty="0"/>
              <a:t> </a:t>
            </a:r>
            <a:r>
              <a:rPr lang="en-ID" sz="1600" dirty="0" err="1"/>
              <a:t>Pilih</a:t>
            </a:r>
            <a:r>
              <a:rPr lang="en-ID" sz="1600" dirty="0"/>
              <a:t> Complete Request </a:t>
            </a:r>
            <a:r>
              <a:rPr lang="en-ID" sz="1600" dirty="0" err="1"/>
              <a:t>lalu</a:t>
            </a:r>
            <a:r>
              <a:rPr lang="en-ID" sz="1600" dirty="0"/>
              <a:t> </a:t>
            </a:r>
            <a:r>
              <a:rPr lang="en-ID" sz="1600" dirty="0" err="1"/>
              <a:t>klik</a:t>
            </a:r>
            <a:r>
              <a:rPr lang="en-ID" sz="1600" dirty="0"/>
              <a:t> </a:t>
            </a:r>
            <a:r>
              <a:rPr lang="en-ID" sz="1600" dirty="0" err="1"/>
              <a:t>Im</a:t>
            </a:r>
            <a:r>
              <a:rPr lang="en-ID" sz="1600" dirty="0"/>
              <a:t> Done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67E8D-FEEC-FDD3-262E-C96F9805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07464"/>
            <a:ext cx="2954696" cy="46551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82533D-A3E9-9CB5-86C7-6A6DD230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/>
              <a:t>Email – </a:t>
            </a:r>
            <a:r>
              <a:rPr lang="en-US" sz="3800" b="1" dirty="0" err="1"/>
              <a:t>Pengajuan</a:t>
            </a:r>
            <a:r>
              <a:rPr lang="en-US" sz="3800" b="1" dirty="0"/>
              <a:t> </a:t>
            </a:r>
            <a:r>
              <a:rPr lang="en-US" sz="3800" b="1" dirty="0" err="1"/>
              <a:t>Penambahan</a:t>
            </a:r>
            <a:r>
              <a:rPr lang="en-US" sz="3800" b="1" dirty="0"/>
              <a:t> </a:t>
            </a:r>
            <a:r>
              <a:rPr lang="en-US" sz="3800" b="1" dirty="0" err="1"/>
              <a:t>Kuota</a:t>
            </a:r>
            <a:r>
              <a:rPr lang="en-US" sz="3800" b="1" dirty="0"/>
              <a:t> Email (</a:t>
            </a:r>
            <a:r>
              <a:rPr lang="en-US" sz="3800" b="1" dirty="0" err="1"/>
              <a:t>Pekerja</a:t>
            </a:r>
            <a:r>
              <a:rPr lang="en-US" sz="3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7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43184B-4F8F-9E84-5E2A-DCA2D447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 dirty="0"/>
              <a:t>Email – </a:t>
            </a:r>
            <a:r>
              <a:rPr lang="en-US" sz="3800" b="1" dirty="0" err="1"/>
              <a:t>Pengajuan</a:t>
            </a:r>
            <a:r>
              <a:rPr lang="en-US" sz="3800" b="1" dirty="0"/>
              <a:t> </a:t>
            </a:r>
            <a:r>
              <a:rPr lang="en-US" sz="3800" b="1" dirty="0" err="1"/>
              <a:t>Penambahan</a:t>
            </a:r>
            <a:r>
              <a:rPr lang="en-US" sz="3800" b="1" dirty="0"/>
              <a:t> </a:t>
            </a:r>
            <a:r>
              <a:rPr lang="en-US" sz="3800" b="1" dirty="0" err="1"/>
              <a:t>Kuota</a:t>
            </a:r>
            <a:r>
              <a:rPr lang="en-US" sz="3800" b="1" dirty="0"/>
              <a:t> Email (</a:t>
            </a:r>
            <a:r>
              <a:rPr lang="en-US" sz="3800" b="1" dirty="0" err="1"/>
              <a:t>Pekerja</a:t>
            </a:r>
            <a:r>
              <a:rPr lang="en-US" sz="3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Email – Pengajuan Penambahan Kuota Email (Pekerja)</vt:lpstr>
      <vt:lpstr>Email – Pengajuan Penambahan Kuota Email (Pekerja)</vt:lpstr>
      <vt:lpstr>Email – Pengajuan Penambahan Kuota Email (Pekerja)</vt:lpstr>
      <vt:lpstr>Email – Pengajuan Penambahan Kuota Email (Pekerja)</vt:lpstr>
      <vt:lpstr>Email – Pengajuan Penambahan Kuota Email (Pekerja)</vt:lpstr>
      <vt:lpstr>Email – Pengajuan Penambahan Kuota Email (Pekerja)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14</cp:revision>
  <dcterms:created xsi:type="dcterms:W3CDTF">2024-01-10T03:38:53Z</dcterms:created>
  <dcterms:modified xsi:type="dcterms:W3CDTF">2024-07-01T10:32:10Z</dcterms:modified>
</cp:coreProperties>
</file>