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mk.budi.ahmad@pelita-air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Email – </a:t>
            </a:r>
            <a:r>
              <a:rPr lang="en-US" sz="3000" b="1" dirty="0" err="1"/>
              <a:t>Perpanjangan</a:t>
            </a:r>
            <a:r>
              <a:rPr lang="en-US" sz="3000" b="1" dirty="0"/>
              <a:t> </a:t>
            </a:r>
            <a:r>
              <a:rPr lang="en-US" sz="3000" b="1" dirty="0" err="1"/>
              <a:t>Jangka</a:t>
            </a:r>
            <a:r>
              <a:rPr lang="en-US" sz="3000" b="1" dirty="0"/>
              <a:t> Waktu Account Email – Mitra </a:t>
            </a:r>
            <a:r>
              <a:rPr lang="en-US" sz="3000" b="1" dirty="0" err="1"/>
              <a:t>Kerja</a:t>
            </a: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Jangka</a:t>
            </a:r>
            <a:r>
              <a:rPr lang="en-US" sz="1600" dirty="0"/>
              <a:t> Waktu Akun Email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mengikuti</a:t>
            </a:r>
            <a:r>
              <a:rPr lang="en-US" sz="1600" dirty="0"/>
              <a:t> </a:t>
            </a:r>
            <a:r>
              <a:rPr lang="en-US" sz="1600" dirty="0" err="1"/>
              <a:t>Jangka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Kontrak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ybs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request </a:t>
            </a:r>
            <a:r>
              <a:rPr lang="en-US" sz="1600" dirty="0" err="1"/>
              <a:t>perpanjangan</a:t>
            </a:r>
            <a:r>
              <a:rPr lang="en-US" sz="1600" dirty="0"/>
              <a:t> </a:t>
            </a:r>
            <a:r>
              <a:rPr lang="en-US" sz="1600" dirty="0" err="1"/>
              <a:t>jangka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account email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jangka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kontrak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berakhir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Alamat myssc.pertamina.com</a:t>
            </a:r>
          </a:p>
          <a:p>
            <a:pPr marL="0" indent="0">
              <a:buNone/>
            </a:pPr>
            <a:r>
              <a:rPr lang="en-US" sz="1600" dirty="0"/>
              <a:t>   Login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: mk…..@pelita-air.com</a:t>
            </a:r>
          </a:p>
          <a:p>
            <a:pPr marL="0" indent="0">
              <a:buNone/>
            </a:pPr>
            <a:r>
              <a:rPr lang="en-US" sz="1600" dirty="0"/>
              <a:t>   Password : password email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8073D-17EC-ADEC-5CDA-ED1A4008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58" y="3248769"/>
            <a:ext cx="5023367" cy="28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27232-9805-3E46-DF7E-5B428F766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9" r="12500"/>
          <a:stretch/>
        </p:blipFill>
        <p:spPr>
          <a:xfrm>
            <a:off x="685800" y="1574850"/>
            <a:ext cx="8267700" cy="442521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C92F37F-B686-05DA-3B39-8012E9EE7EEF}"/>
              </a:ext>
            </a:extLst>
          </p:cNvPr>
          <p:cNvSpPr/>
          <p:nvPr/>
        </p:nvSpPr>
        <p:spPr>
          <a:xfrm>
            <a:off x="7625715" y="4257675"/>
            <a:ext cx="1381125" cy="466725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5083A-6E79-4F74-8F84-A86D3B5A63D1}"/>
              </a:ext>
            </a:extLst>
          </p:cNvPr>
          <p:cNvCxnSpPr>
            <a:stCxn id="9" idx="7"/>
          </p:cNvCxnSpPr>
          <p:nvPr/>
        </p:nvCxnSpPr>
        <p:spPr>
          <a:xfrm flipV="1">
            <a:off x="8804579" y="3429000"/>
            <a:ext cx="658508" cy="8970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667149-9ECB-D735-EEFD-7693C451CF20}"/>
              </a:ext>
            </a:extLst>
          </p:cNvPr>
          <p:cNvSpPr txBox="1"/>
          <p:nvPr/>
        </p:nvSpPr>
        <p:spPr>
          <a:xfrm>
            <a:off x="9384651" y="3059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Show all 38 items</a:t>
            </a:r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A4A149-8145-5229-E025-582993738F7D}"/>
              </a:ext>
            </a:extLst>
          </p:cNvPr>
          <p:cNvSpPr txBox="1">
            <a:spLocks/>
          </p:cNvSpPr>
          <p:nvPr/>
        </p:nvSpPr>
        <p:spPr>
          <a:xfrm>
            <a:off x="838200" y="307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Email – </a:t>
            </a:r>
            <a:r>
              <a:rPr lang="en-US" sz="3000" b="1" dirty="0" err="1"/>
              <a:t>Perpanjangan</a:t>
            </a:r>
            <a:r>
              <a:rPr lang="en-US" sz="3000" b="1" dirty="0"/>
              <a:t> </a:t>
            </a:r>
            <a:r>
              <a:rPr lang="en-US" sz="3000" b="1" dirty="0" err="1"/>
              <a:t>Jangka</a:t>
            </a:r>
            <a:r>
              <a:rPr lang="en-US" sz="3000" b="1" dirty="0"/>
              <a:t> Waktu Account Email – Mitra </a:t>
            </a:r>
            <a:r>
              <a:rPr lang="en-US" sz="3000" b="1" dirty="0" err="1"/>
              <a:t>Kerja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5908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E67F-A17E-C397-F069-A60751CC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88CE537-AE6F-44AE-998F-3388FD17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47" y="1612264"/>
            <a:ext cx="6606330" cy="41628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12E5-DBE1-A076-05C4-52BF3241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485B34-1215-05BD-30E7-6FE442567F42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EE422-679D-103C-FCF8-F073B61D0D10}"/>
              </a:ext>
            </a:extLst>
          </p:cNvPr>
          <p:cNvCxnSpPr>
            <a:cxnSpLocks/>
          </p:cNvCxnSpPr>
          <p:nvPr/>
        </p:nvCxnSpPr>
        <p:spPr>
          <a:xfrm flipV="1">
            <a:off x="4229100" y="3939857"/>
            <a:ext cx="4133850" cy="71786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EB0025-6BF8-26BE-F698-560B54C13A22}"/>
              </a:ext>
            </a:extLst>
          </p:cNvPr>
          <p:cNvSpPr txBox="1"/>
          <p:nvPr/>
        </p:nvSpPr>
        <p:spPr>
          <a:xfrm>
            <a:off x="8508351" y="3755191"/>
            <a:ext cx="331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Mitra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Konsultan</a:t>
            </a:r>
            <a:r>
              <a:rPr lang="en-US" dirty="0"/>
              <a:t> dan Auditor </a:t>
            </a:r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D86649-5CCD-D82B-125D-450934503C0D}"/>
              </a:ext>
            </a:extLst>
          </p:cNvPr>
          <p:cNvSpPr txBox="1">
            <a:spLocks/>
          </p:cNvSpPr>
          <p:nvPr/>
        </p:nvSpPr>
        <p:spPr>
          <a:xfrm>
            <a:off x="838200" y="307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Email – </a:t>
            </a:r>
            <a:r>
              <a:rPr lang="en-US" sz="3000" b="1" dirty="0" err="1"/>
              <a:t>Perpanjangan</a:t>
            </a:r>
            <a:r>
              <a:rPr lang="en-US" sz="3000" b="1" dirty="0"/>
              <a:t> </a:t>
            </a:r>
            <a:r>
              <a:rPr lang="en-US" sz="3000" b="1" dirty="0" err="1"/>
              <a:t>Jangka</a:t>
            </a:r>
            <a:r>
              <a:rPr lang="en-US" sz="3000" b="1" dirty="0"/>
              <a:t> Waktu Account Email – Mitra </a:t>
            </a:r>
            <a:r>
              <a:rPr lang="en-US" sz="3000" b="1" dirty="0" err="1"/>
              <a:t>Kerja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5331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E67F-A17E-C397-F069-A60751CC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485B34-1215-05BD-30E7-6FE442567F42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B0025-6BF8-26BE-F698-560B54C13A22}"/>
              </a:ext>
            </a:extLst>
          </p:cNvPr>
          <p:cNvSpPr txBox="1"/>
          <p:nvPr/>
        </p:nvSpPr>
        <p:spPr>
          <a:xfrm>
            <a:off x="8717901" y="2798960"/>
            <a:ext cx="1921524" cy="37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Request Now</a:t>
            </a:r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D86649-5CCD-D82B-125D-450934503C0D}"/>
              </a:ext>
            </a:extLst>
          </p:cNvPr>
          <p:cNvSpPr txBox="1">
            <a:spLocks/>
          </p:cNvSpPr>
          <p:nvPr/>
        </p:nvSpPr>
        <p:spPr>
          <a:xfrm>
            <a:off x="838200" y="307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Email – </a:t>
            </a:r>
            <a:r>
              <a:rPr lang="en-US" sz="3000" b="1" dirty="0" err="1"/>
              <a:t>Perpanjangan</a:t>
            </a:r>
            <a:r>
              <a:rPr lang="en-US" sz="3000" b="1" dirty="0"/>
              <a:t> </a:t>
            </a:r>
            <a:r>
              <a:rPr lang="en-US" sz="3000" b="1" dirty="0" err="1"/>
              <a:t>Jangka</a:t>
            </a:r>
            <a:r>
              <a:rPr lang="en-US" sz="3000" b="1" dirty="0"/>
              <a:t> Waktu Account Email – Mitra </a:t>
            </a:r>
            <a:r>
              <a:rPr lang="en-US" sz="3000" b="1" dirty="0" err="1"/>
              <a:t>Kerja</a:t>
            </a:r>
            <a:endParaRPr lang="en-US" sz="3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96BF7-3CD2-1962-C8C1-7B07F480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26" y="2090121"/>
            <a:ext cx="5791200" cy="2329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563BD3-7334-1FA1-8E99-92B2F65DF770}"/>
              </a:ext>
            </a:extLst>
          </p:cNvPr>
          <p:cNvCxnSpPr>
            <a:cxnSpLocks/>
          </p:cNvCxnSpPr>
          <p:nvPr/>
        </p:nvCxnSpPr>
        <p:spPr>
          <a:xfrm flipV="1">
            <a:off x="7467600" y="2984796"/>
            <a:ext cx="1250301" cy="1858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3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E67F-A17E-C397-F069-A60751CC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485B34-1215-05BD-30E7-6FE442567F42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B0025-6BF8-26BE-F698-560B54C13A22}"/>
              </a:ext>
            </a:extLst>
          </p:cNvPr>
          <p:cNvSpPr txBox="1"/>
          <p:nvPr/>
        </p:nvSpPr>
        <p:spPr>
          <a:xfrm>
            <a:off x="8343900" y="1940320"/>
            <a:ext cx="19215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Upload </a:t>
            </a:r>
            <a:r>
              <a:rPr lang="en-US" sz="1400" dirty="0" err="1"/>
              <a:t>Dokumen</a:t>
            </a:r>
            <a:r>
              <a:rPr lang="en-US" sz="1400" dirty="0"/>
              <a:t> </a:t>
            </a:r>
            <a:r>
              <a:rPr lang="en-US" sz="1400" dirty="0" err="1"/>
              <a:t>Kontrak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terbaru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ditandatangani</a:t>
            </a:r>
            <a:r>
              <a:rPr lang="en-US" sz="1400" dirty="0"/>
              <a:t> 2 </a:t>
            </a:r>
            <a:r>
              <a:rPr lang="en-US" sz="1400" dirty="0" err="1"/>
              <a:t>pihak</a:t>
            </a:r>
            <a:r>
              <a:rPr lang="en-US" sz="1400" dirty="0"/>
              <a:t> (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berisi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gaji</a:t>
            </a:r>
            <a:r>
              <a:rPr lang="en-US" sz="1400" dirty="0"/>
              <a:t> </a:t>
            </a:r>
            <a:r>
              <a:rPr lang="en-US" sz="1400" dirty="0" err="1"/>
              <a:t>harap</a:t>
            </a:r>
            <a:r>
              <a:rPr lang="en-US" sz="1400" dirty="0"/>
              <a:t> </a:t>
            </a:r>
            <a:r>
              <a:rPr lang="en-US" sz="1400" dirty="0" err="1"/>
              <a:t>disensor</a:t>
            </a:r>
            <a:r>
              <a:rPr lang="en-US" sz="1400" dirty="0"/>
              <a:t>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terbaca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 err="1"/>
              <a:t>Maksimum</a:t>
            </a:r>
            <a:r>
              <a:rPr lang="en-US" sz="1400" dirty="0"/>
              <a:t> </a:t>
            </a:r>
            <a:r>
              <a:rPr lang="en-US" sz="1400" dirty="0" err="1"/>
              <a:t>ukuran</a:t>
            </a:r>
            <a:r>
              <a:rPr lang="en-US" sz="1400" dirty="0"/>
              <a:t> file / file size </a:t>
            </a:r>
            <a:r>
              <a:rPr lang="en-US" sz="1400" dirty="0" err="1"/>
              <a:t>adalah</a:t>
            </a:r>
            <a:r>
              <a:rPr lang="en-US" sz="1400" dirty="0"/>
              <a:t> 2MB (</a:t>
            </a:r>
            <a:r>
              <a:rPr lang="en-US" sz="1400" dirty="0" err="1"/>
              <a:t>disarankan</a:t>
            </a:r>
            <a:r>
              <a:rPr lang="en-US" sz="1400" dirty="0"/>
              <a:t>,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menghindari</a:t>
            </a:r>
            <a:r>
              <a:rPr lang="en-US" sz="1400" dirty="0"/>
              <a:t> reject upload / </a:t>
            </a:r>
            <a:r>
              <a:rPr lang="en-US" sz="1400" dirty="0" err="1"/>
              <a:t>gagal</a:t>
            </a:r>
            <a:r>
              <a:rPr lang="en-US" sz="1400" dirty="0"/>
              <a:t> </a:t>
            </a:r>
            <a:r>
              <a:rPr lang="en-US" sz="1400"/>
              <a:t>upload)</a:t>
            </a:r>
            <a:endParaRPr lang="en-ID" sz="14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D86649-5CCD-D82B-125D-450934503C0D}"/>
              </a:ext>
            </a:extLst>
          </p:cNvPr>
          <p:cNvSpPr txBox="1">
            <a:spLocks/>
          </p:cNvSpPr>
          <p:nvPr/>
        </p:nvSpPr>
        <p:spPr>
          <a:xfrm>
            <a:off x="838200" y="307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Email – </a:t>
            </a:r>
            <a:r>
              <a:rPr lang="en-US" sz="3000" b="1" dirty="0" err="1"/>
              <a:t>Perpanjangan</a:t>
            </a:r>
            <a:r>
              <a:rPr lang="en-US" sz="3000" b="1" dirty="0"/>
              <a:t> </a:t>
            </a:r>
            <a:r>
              <a:rPr lang="en-US" sz="3000" b="1" dirty="0" err="1"/>
              <a:t>Jangka</a:t>
            </a:r>
            <a:r>
              <a:rPr lang="en-US" sz="3000" b="1" dirty="0"/>
              <a:t> Waktu Account Email – Mitra </a:t>
            </a:r>
            <a:r>
              <a:rPr lang="en-US" sz="3000" b="1" dirty="0" err="1"/>
              <a:t>Kerja</a:t>
            </a:r>
            <a:endParaRPr lang="en-US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BC1F3-A111-E0DA-D42C-79D0803C5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373"/>
          <a:stretch/>
        </p:blipFill>
        <p:spPr>
          <a:xfrm>
            <a:off x="2555227" y="1484913"/>
            <a:ext cx="3540773" cy="48602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48C6AD-5CDC-7402-E11F-7ED1A0FAC47A}"/>
              </a:ext>
            </a:extLst>
          </p:cNvPr>
          <p:cNvCxnSpPr/>
          <p:nvPr/>
        </p:nvCxnSpPr>
        <p:spPr>
          <a:xfrm>
            <a:off x="3343275" y="2171700"/>
            <a:ext cx="4848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0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E67F-A17E-C397-F069-A60751CC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BD86649-5CCD-D82B-125D-450934503C0D}"/>
              </a:ext>
            </a:extLst>
          </p:cNvPr>
          <p:cNvSpPr txBox="1">
            <a:spLocks/>
          </p:cNvSpPr>
          <p:nvPr/>
        </p:nvSpPr>
        <p:spPr>
          <a:xfrm>
            <a:off x="838200" y="307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Email – </a:t>
            </a:r>
            <a:r>
              <a:rPr lang="en-US" sz="3000" b="1" dirty="0" err="1"/>
              <a:t>Perpanjangan</a:t>
            </a:r>
            <a:r>
              <a:rPr lang="en-US" sz="3000" b="1" dirty="0"/>
              <a:t> </a:t>
            </a:r>
            <a:r>
              <a:rPr lang="en-US" sz="3000" b="1" dirty="0" err="1"/>
              <a:t>Jangka</a:t>
            </a:r>
            <a:r>
              <a:rPr lang="en-US" sz="3000" b="1" dirty="0"/>
              <a:t> Waktu Account Email – Mitra </a:t>
            </a:r>
            <a:r>
              <a:rPr lang="en-US" sz="3000" b="1" dirty="0" err="1"/>
              <a:t>Kerja</a:t>
            </a:r>
            <a:endParaRPr lang="en-US" sz="3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116CB-FC0F-C90C-E1BC-DBF236982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699" b="1805"/>
          <a:stretch/>
        </p:blipFill>
        <p:spPr>
          <a:xfrm>
            <a:off x="2640547" y="1409700"/>
            <a:ext cx="3198525" cy="4752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231B7A-C89D-EBC0-B623-FCDD23D45552}"/>
              </a:ext>
            </a:extLst>
          </p:cNvPr>
          <p:cNvSpPr txBox="1"/>
          <p:nvPr/>
        </p:nvSpPr>
        <p:spPr>
          <a:xfrm>
            <a:off x="5981947" y="1652588"/>
            <a:ext cx="3924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Nomor</a:t>
            </a:r>
            <a:r>
              <a:rPr lang="en-US" sz="1400" dirty="0"/>
              <a:t> </a:t>
            </a:r>
            <a:r>
              <a:rPr lang="en-US" sz="1400" dirty="0" err="1"/>
              <a:t>Telepon</a:t>
            </a:r>
            <a:r>
              <a:rPr lang="en-US" sz="1400" dirty="0"/>
              <a:t> / Extension / ID / HT :</a:t>
            </a:r>
          </a:p>
          <a:p>
            <a:r>
              <a:rPr lang="en-US" sz="1400" dirty="0"/>
              <a:t>Input </a:t>
            </a:r>
            <a:r>
              <a:rPr lang="en-US" sz="1400" dirty="0" err="1"/>
              <a:t>nomor</a:t>
            </a:r>
            <a:r>
              <a:rPr lang="en-US" sz="1400" dirty="0"/>
              <a:t> handphone </a:t>
            </a:r>
            <a:r>
              <a:rPr lang="en-US" sz="1400" dirty="0" err="1"/>
              <a:t>ybs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Status </a:t>
            </a:r>
            <a:r>
              <a:rPr lang="en-US" sz="1400" dirty="0" err="1"/>
              <a:t>Sebagai</a:t>
            </a:r>
            <a:r>
              <a:rPr lang="en-US" sz="1400" dirty="0"/>
              <a:t> Mitra </a:t>
            </a:r>
            <a:r>
              <a:rPr lang="en-US" sz="1400" dirty="0" err="1"/>
              <a:t>Kerja</a:t>
            </a:r>
            <a:r>
              <a:rPr lang="en-US" sz="1400" dirty="0"/>
              <a:t> / </a:t>
            </a:r>
            <a:r>
              <a:rPr lang="en-US" sz="1400" dirty="0" err="1"/>
              <a:t>Konsultan</a:t>
            </a:r>
            <a:r>
              <a:rPr lang="en-US" sz="1400" dirty="0"/>
              <a:t> / Auditor </a:t>
            </a:r>
            <a:r>
              <a:rPr lang="en-US" sz="1400" dirty="0" err="1"/>
              <a:t>baru</a:t>
            </a:r>
            <a:r>
              <a:rPr lang="en-US" sz="1400" dirty="0"/>
              <a:t> :</a:t>
            </a:r>
          </a:p>
          <a:p>
            <a:r>
              <a:rPr lang="en-US" sz="1400" dirty="0" err="1"/>
              <a:t>Tdak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Status :</a:t>
            </a:r>
          </a:p>
          <a:p>
            <a:r>
              <a:rPr lang="en-US" sz="1400" dirty="0"/>
              <a:t>Mitra </a:t>
            </a:r>
            <a:r>
              <a:rPr lang="en-US" sz="1400" dirty="0" err="1"/>
              <a:t>Kerja</a:t>
            </a:r>
            <a:r>
              <a:rPr lang="en-US" sz="1400" dirty="0"/>
              <a:t> (TKJP)</a:t>
            </a:r>
          </a:p>
          <a:p>
            <a:endParaRPr lang="en-US" sz="1400" dirty="0"/>
          </a:p>
          <a:p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Layanan</a:t>
            </a:r>
            <a:r>
              <a:rPr lang="en-US" sz="1400" dirty="0"/>
              <a:t> :</a:t>
            </a:r>
          </a:p>
          <a:p>
            <a:r>
              <a:rPr lang="en-US" sz="1400" dirty="0" err="1"/>
              <a:t>Layanan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Approval </a:t>
            </a:r>
            <a:r>
              <a:rPr lang="en-US" sz="1400" dirty="0" err="1"/>
              <a:t>Atasan</a:t>
            </a:r>
            <a:r>
              <a:rPr lang="en-US" sz="1400" dirty="0"/>
              <a:t> Manager</a:t>
            </a:r>
          </a:p>
          <a:p>
            <a:endParaRPr lang="en-US" sz="1400" dirty="0"/>
          </a:p>
          <a:p>
            <a:r>
              <a:rPr lang="en-US" sz="1400" dirty="0" err="1"/>
              <a:t>Layanan</a:t>
            </a:r>
            <a:r>
              <a:rPr lang="en-US" sz="1400" dirty="0"/>
              <a:t> Account Domain :</a:t>
            </a:r>
          </a:p>
          <a:p>
            <a:r>
              <a:rPr lang="en-US" sz="1400" dirty="0"/>
              <a:t>Ya</a:t>
            </a:r>
          </a:p>
          <a:p>
            <a:endParaRPr lang="en-US" sz="1400" dirty="0"/>
          </a:p>
          <a:p>
            <a:r>
              <a:rPr lang="en-US" sz="1400" dirty="0" err="1"/>
              <a:t>Tipe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:</a:t>
            </a:r>
          </a:p>
          <a:p>
            <a:r>
              <a:rPr lang="en-US" sz="1400" dirty="0"/>
              <a:t>Extend / </a:t>
            </a:r>
            <a:r>
              <a:rPr lang="en-US" sz="1400" dirty="0" err="1"/>
              <a:t>Perpanjangan</a:t>
            </a:r>
            <a:r>
              <a:rPr lang="en-US" sz="1400" dirty="0"/>
              <a:t> Account Email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9690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E67F-A17E-C397-F069-A60751CC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BD86649-5CCD-D82B-125D-450934503C0D}"/>
              </a:ext>
            </a:extLst>
          </p:cNvPr>
          <p:cNvSpPr txBox="1">
            <a:spLocks/>
          </p:cNvSpPr>
          <p:nvPr/>
        </p:nvSpPr>
        <p:spPr>
          <a:xfrm>
            <a:off x="838200" y="307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Email – </a:t>
            </a:r>
            <a:r>
              <a:rPr lang="en-US" sz="3000" b="1" dirty="0" err="1"/>
              <a:t>Perpanjangan</a:t>
            </a:r>
            <a:r>
              <a:rPr lang="en-US" sz="3000" b="1" dirty="0"/>
              <a:t> </a:t>
            </a:r>
            <a:r>
              <a:rPr lang="en-US" sz="3000" b="1" dirty="0" err="1"/>
              <a:t>Jangka</a:t>
            </a:r>
            <a:r>
              <a:rPr lang="en-US" sz="3000" b="1" dirty="0"/>
              <a:t> Waktu Account Email – Mitra </a:t>
            </a:r>
            <a:r>
              <a:rPr lang="en-US" sz="3000" b="1" dirty="0" err="1"/>
              <a:t>Kerja</a:t>
            </a:r>
            <a:endParaRPr lang="en-US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2FCBC-38E8-F6A3-370B-1861553F7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99"/>
          <a:stretch/>
        </p:blipFill>
        <p:spPr>
          <a:xfrm>
            <a:off x="1461654" y="1443038"/>
            <a:ext cx="5624945" cy="4976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CD614F-6196-254C-6433-5B32BEA0F309}"/>
              </a:ext>
            </a:extLst>
          </p:cNvPr>
          <p:cNvSpPr txBox="1"/>
          <p:nvPr/>
        </p:nvSpPr>
        <p:spPr>
          <a:xfrm>
            <a:off x="7086599" y="1501794"/>
            <a:ext cx="39243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Alamat Email (input </a:t>
            </a:r>
            <a:r>
              <a:rPr lang="en-US" sz="1400" dirty="0" err="1"/>
              <a:t>pakai</a:t>
            </a:r>
            <a:r>
              <a:rPr lang="en-US" sz="1400" dirty="0"/>
              <a:t> @pelita-air.com, </a:t>
            </a:r>
            <a:r>
              <a:rPr lang="en-US" sz="1400" dirty="0" err="1"/>
              <a:t>misal</a:t>
            </a:r>
            <a:r>
              <a:rPr lang="en-US" sz="1400" dirty="0"/>
              <a:t>) :</a:t>
            </a:r>
          </a:p>
          <a:p>
            <a:r>
              <a:rPr lang="en-US" sz="1400" dirty="0"/>
              <a:t>mk.budi.ahmad@pelita-air.com</a:t>
            </a:r>
          </a:p>
          <a:p>
            <a:endParaRPr lang="en-US" sz="1400" dirty="0"/>
          </a:p>
          <a:p>
            <a:r>
              <a:rPr lang="en-US" sz="1400" dirty="0" err="1"/>
              <a:t>Tanggal</a:t>
            </a:r>
            <a:r>
              <a:rPr lang="en-US" sz="1400" dirty="0"/>
              <a:t> Akhir Masa </a:t>
            </a:r>
            <a:r>
              <a:rPr lang="en-US" sz="1400" dirty="0" err="1"/>
              <a:t>Perpanjangan</a:t>
            </a:r>
            <a:r>
              <a:rPr lang="en-US" sz="1400" dirty="0"/>
              <a:t> </a:t>
            </a:r>
            <a:r>
              <a:rPr lang="en-US" sz="1400" dirty="0" err="1"/>
              <a:t>Kontrak</a:t>
            </a:r>
            <a:r>
              <a:rPr lang="en-US" sz="1400" dirty="0"/>
              <a:t> :</a:t>
            </a:r>
          </a:p>
          <a:p>
            <a:r>
              <a:rPr lang="en-US" sz="1400" dirty="0" err="1"/>
              <a:t>Sesuaikan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tanggal</a:t>
            </a:r>
            <a:r>
              <a:rPr lang="en-US" sz="1400" dirty="0"/>
              <a:t> </a:t>
            </a:r>
            <a:r>
              <a:rPr lang="en-US" sz="1400" dirty="0" err="1"/>
              <a:t>terbaru</a:t>
            </a:r>
            <a:r>
              <a:rPr lang="en-US" sz="1400" dirty="0"/>
              <a:t> </a:t>
            </a:r>
            <a:r>
              <a:rPr lang="en-US" sz="1400" dirty="0" err="1"/>
              <a:t>berakhirnya</a:t>
            </a:r>
            <a:r>
              <a:rPr lang="en-US" sz="1400" dirty="0"/>
              <a:t> </a:t>
            </a:r>
            <a:r>
              <a:rPr lang="en-US" sz="1400" dirty="0" err="1"/>
              <a:t>kontrak</a:t>
            </a:r>
            <a:r>
              <a:rPr lang="en-US" sz="1400" dirty="0"/>
              <a:t>, dan </a:t>
            </a:r>
            <a:r>
              <a:rPr lang="en-US" sz="1400" dirty="0" err="1"/>
              <a:t>dimohon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pemalsuan</a:t>
            </a:r>
            <a:r>
              <a:rPr lang="en-US" sz="1400" dirty="0"/>
              <a:t> </a:t>
            </a:r>
            <a:r>
              <a:rPr lang="en-US" sz="1400" dirty="0" err="1"/>
              <a:t>pengisian</a:t>
            </a:r>
            <a:r>
              <a:rPr lang="en-US" sz="1400" dirty="0"/>
              <a:t> data, </a:t>
            </a:r>
            <a:r>
              <a:rPr lang="en-US" sz="1400" dirty="0" err="1"/>
              <a:t>segala</a:t>
            </a:r>
            <a:r>
              <a:rPr lang="en-US" sz="1400" dirty="0"/>
              <a:t> </a:t>
            </a:r>
            <a:r>
              <a:rPr lang="en-US" sz="1400" dirty="0" err="1"/>
              <a:t>resiko</a:t>
            </a:r>
            <a:r>
              <a:rPr lang="en-US" sz="1400" dirty="0"/>
              <a:t> </a:t>
            </a:r>
            <a:r>
              <a:rPr lang="en-US" sz="1400" dirty="0" err="1"/>
              <a:t>ditanggung</a:t>
            </a:r>
            <a:r>
              <a:rPr lang="en-US" sz="1400" dirty="0"/>
              <a:t> oleh yang </a:t>
            </a:r>
            <a:r>
              <a:rPr lang="en-US" sz="1400" dirty="0" err="1"/>
              <a:t>bersangkutan</a:t>
            </a:r>
            <a:r>
              <a:rPr lang="en-US" sz="1400" dirty="0"/>
              <a:t> (data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divalidasi</a:t>
            </a:r>
            <a:r>
              <a:rPr lang="en-US" sz="1400" dirty="0"/>
              <a:t> oleh </a:t>
            </a:r>
            <a:r>
              <a:rPr lang="en-US" sz="1400" dirty="0" err="1"/>
              <a:t>tim</a:t>
            </a:r>
            <a:r>
              <a:rPr lang="en-US" sz="1400" dirty="0"/>
              <a:t> SSC </a:t>
            </a:r>
            <a:r>
              <a:rPr lang="en-US" sz="1400" dirty="0" err="1"/>
              <a:t>Pertamina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kontrak</a:t>
            </a:r>
            <a:r>
              <a:rPr lang="en-US" sz="1400" dirty="0"/>
              <a:t> yang </a:t>
            </a:r>
            <a:r>
              <a:rPr lang="en-US" sz="1400" dirty="0" err="1"/>
              <a:t>diupload</a:t>
            </a:r>
            <a:r>
              <a:rPr lang="en-US" sz="1400" dirty="0"/>
              <a:t> )</a:t>
            </a:r>
          </a:p>
          <a:p>
            <a:endParaRPr lang="en-US" sz="1400" dirty="0"/>
          </a:p>
          <a:p>
            <a:r>
              <a:rPr lang="en-US" sz="1400" dirty="0"/>
              <a:t>Upload attachment </a:t>
            </a:r>
            <a:r>
              <a:rPr lang="en-US" sz="1400" dirty="0" err="1"/>
              <a:t>kontrak</a:t>
            </a:r>
            <a:r>
              <a:rPr lang="en-US" sz="1400" dirty="0"/>
              <a:t> :</a:t>
            </a:r>
          </a:p>
          <a:p>
            <a:r>
              <a:rPr lang="en-US" sz="1400" dirty="0"/>
              <a:t>Ya (</a:t>
            </a:r>
            <a:r>
              <a:rPr lang="en-US" sz="1400" dirty="0" err="1"/>
              <a:t>lampirkan</a:t>
            </a:r>
            <a:r>
              <a:rPr lang="en-US" sz="1400" dirty="0"/>
              <a:t> </a:t>
            </a:r>
            <a:r>
              <a:rPr lang="en-US" sz="1400" dirty="0" err="1"/>
              <a:t>kontrak</a:t>
            </a:r>
            <a:r>
              <a:rPr lang="en-US" sz="1400" dirty="0"/>
              <a:t> pada attachment </a:t>
            </a:r>
            <a:r>
              <a:rPr lang="en-US" sz="1400" dirty="0" err="1"/>
              <a:t>tadi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 err="1"/>
              <a:t>Layanan</a:t>
            </a:r>
            <a:r>
              <a:rPr lang="en-US" sz="1400" dirty="0"/>
              <a:t> </a:t>
            </a:r>
            <a:r>
              <a:rPr lang="en-US" sz="1400" dirty="0" err="1"/>
              <a:t>Telepon</a:t>
            </a:r>
            <a:r>
              <a:rPr lang="en-US" sz="1400" dirty="0"/>
              <a:t> </a:t>
            </a:r>
            <a:r>
              <a:rPr lang="en-US" sz="1400" dirty="0" err="1"/>
              <a:t>Meja</a:t>
            </a:r>
            <a:r>
              <a:rPr lang="en-US" sz="1400" dirty="0"/>
              <a:t> :</a:t>
            </a:r>
          </a:p>
          <a:p>
            <a:r>
              <a:rPr lang="en-US" sz="1400" dirty="0" err="1"/>
              <a:t>Tidak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Layanan</a:t>
            </a:r>
            <a:r>
              <a:rPr lang="en-US" sz="1400" dirty="0"/>
              <a:t> Notebook / Desktop :</a:t>
            </a:r>
          </a:p>
          <a:p>
            <a:r>
              <a:rPr lang="en-US" sz="1400" dirty="0" err="1"/>
              <a:t>Tidak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Layanan</a:t>
            </a:r>
            <a:r>
              <a:rPr lang="en-US" sz="1400" dirty="0"/>
              <a:t> </a:t>
            </a:r>
            <a:r>
              <a:rPr lang="en-US" sz="1400" dirty="0" err="1"/>
              <a:t>Akses</a:t>
            </a:r>
            <a:r>
              <a:rPr lang="en-US" sz="1400" dirty="0"/>
              <a:t> Printer MPS :</a:t>
            </a:r>
          </a:p>
          <a:p>
            <a:r>
              <a:rPr lang="en-US" sz="1400" dirty="0" err="1"/>
              <a:t>Tidak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53644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E67F-A17E-C397-F069-A60751CC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BD86649-5CCD-D82B-125D-450934503C0D}"/>
              </a:ext>
            </a:extLst>
          </p:cNvPr>
          <p:cNvSpPr txBox="1">
            <a:spLocks/>
          </p:cNvSpPr>
          <p:nvPr/>
        </p:nvSpPr>
        <p:spPr>
          <a:xfrm>
            <a:off x="838200" y="307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Email – </a:t>
            </a:r>
            <a:r>
              <a:rPr lang="en-US" sz="3000" b="1" dirty="0" err="1"/>
              <a:t>Perpanjangan</a:t>
            </a:r>
            <a:r>
              <a:rPr lang="en-US" sz="3000" b="1" dirty="0"/>
              <a:t> </a:t>
            </a:r>
            <a:r>
              <a:rPr lang="en-US" sz="3000" b="1" dirty="0" err="1"/>
              <a:t>Jangka</a:t>
            </a:r>
            <a:r>
              <a:rPr lang="en-US" sz="3000" b="1" dirty="0"/>
              <a:t> Waktu Account Email – Mitra </a:t>
            </a:r>
            <a:r>
              <a:rPr lang="en-US" sz="3000" b="1" dirty="0" err="1"/>
              <a:t>Kerja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D614F-6196-254C-6433-5B32BEA0F309}"/>
              </a:ext>
            </a:extLst>
          </p:cNvPr>
          <p:cNvSpPr txBox="1"/>
          <p:nvPr/>
        </p:nvSpPr>
        <p:spPr>
          <a:xfrm>
            <a:off x="7086599" y="1149369"/>
            <a:ext cx="39243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Layanan</a:t>
            </a:r>
            <a:r>
              <a:rPr lang="en-US" sz="1400" dirty="0"/>
              <a:t> Mailing List : </a:t>
            </a:r>
          </a:p>
          <a:p>
            <a:r>
              <a:rPr lang="en-US" sz="1400" dirty="0"/>
              <a:t>Ya</a:t>
            </a:r>
          </a:p>
          <a:p>
            <a:endParaRPr lang="en-US" sz="1400" dirty="0"/>
          </a:p>
          <a:p>
            <a:r>
              <a:rPr lang="en-US" sz="1400" dirty="0" err="1"/>
              <a:t>Tipe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:</a:t>
            </a:r>
          </a:p>
          <a:p>
            <a:r>
              <a:rPr lang="en-US" sz="1400" dirty="0" err="1"/>
              <a:t>Tambah</a:t>
            </a:r>
            <a:r>
              <a:rPr lang="en-US" sz="1400" dirty="0"/>
              <a:t> Group Member</a:t>
            </a:r>
          </a:p>
          <a:p>
            <a:endParaRPr lang="en-US" sz="1400" dirty="0"/>
          </a:p>
          <a:p>
            <a:r>
              <a:rPr lang="en-US" sz="1400" dirty="0"/>
              <a:t>Alamat Email Group :</a:t>
            </a:r>
          </a:p>
          <a:p>
            <a:r>
              <a:rPr lang="en-US" sz="1400" dirty="0"/>
              <a:t>intrapas.pas@pelita-air.com</a:t>
            </a:r>
          </a:p>
          <a:p>
            <a:endParaRPr lang="en-US" sz="1400" dirty="0"/>
          </a:p>
          <a:p>
            <a:r>
              <a:rPr lang="en-US" sz="1400" dirty="0"/>
              <a:t>Alamat Email Member :</a:t>
            </a:r>
          </a:p>
          <a:p>
            <a:r>
              <a:rPr lang="en-US" sz="1400" dirty="0" err="1"/>
              <a:t>Misal</a:t>
            </a:r>
            <a:r>
              <a:rPr lang="en-US" sz="1400" dirty="0"/>
              <a:t> : </a:t>
            </a:r>
            <a:r>
              <a:rPr lang="en-US" sz="1400" dirty="0">
                <a:hlinkClick r:id="rId2"/>
              </a:rPr>
              <a:t>mk.budi.ahmad@pelita-air.com</a:t>
            </a:r>
            <a:r>
              <a:rPr lang="en-US" sz="1400" dirty="0"/>
              <a:t> / email </a:t>
            </a:r>
            <a:r>
              <a:rPr lang="en-US" sz="1400" dirty="0" err="1"/>
              <a:t>anda</a:t>
            </a:r>
            <a:r>
              <a:rPr lang="en-US" sz="1400" dirty="0"/>
              <a:t> (</a:t>
            </a:r>
            <a:r>
              <a:rPr lang="en-US" sz="1400" dirty="0" err="1"/>
              <a:t>pakai</a:t>
            </a:r>
            <a:r>
              <a:rPr lang="en-US" sz="1400" dirty="0"/>
              <a:t> mk.namaakunemail@pelita-air.com)</a:t>
            </a:r>
          </a:p>
          <a:p>
            <a:endParaRPr lang="en-US" sz="1400" dirty="0"/>
          </a:p>
          <a:p>
            <a:r>
              <a:rPr lang="en-US" sz="1400" dirty="0" err="1"/>
              <a:t>Layanan</a:t>
            </a:r>
            <a:r>
              <a:rPr lang="en-US" sz="1400" dirty="0"/>
              <a:t> File Sharing :</a:t>
            </a:r>
          </a:p>
          <a:p>
            <a:r>
              <a:rPr lang="en-US" sz="1400" dirty="0" err="1"/>
              <a:t>Tidak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Keterangan</a:t>
            </a:r>
            <a:r>
              <a:rPr lang="en-US" sz="1400" dirty="0"/>
              <a:t> (</a:t>
            </a:r>
            <a:r>
              <a:rPr lang="en-US" sz="1400" dirty="0" err="1"/>
              <a:t>Silahkan</a:t>
            </a:r>
            <a:r>
              <a:rPr lang="en-US" sz="1400" dirty="0"/>
              <a:t> di copy-paste) :</a:t>
            </a:r>
          </a:p>
          <a:p>
            <a:r>
              <a:rPr lang="en-US" sz="1400" dirty="0"/>
              <a:t>Bersama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mohon</a:t>
            </a:r>
            <a:r>
              <a:rPr lang="en-US" sz="1400" dirty="0"/>
              <a:t> </a:t>
            </a:r>
            <a:r>
              <a:rPr lang="en-US" sz="1400" dirty="0" err="1"/>
              <a:t>bantuannya</a:t>
            </a:r>
            <a:r>
              <a:rPr lang="en-US" sz="1400" dirty="0"/>
              <a:t> </a:t>
            </a:r>
            <a:r>
              <a:rPr lang="en-US" sz="1400" dirty="0" err="1"/>
              <a:t>perihal</a:t>
            </a:r>
            <a:r>
              <a:rPr lang="en-US" sz="1400" dirty="0"/>
              <a:t> </a:t>
            </a:r>
            <a:r>
              <a:rPr lang="en-US" sz="1400" dirty="0" err="1"/>
              <a:t>perpanjangan</a:t>
            </a:r>
            <a:r>
              <a:rPr lang="en-US" sz="1400" dirty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account email </a:t>
            </a:r>
            <a:r>
              <a:rPr lang="en-US" sz="1400" dirty="0" err="1"/>
              <a:t>pekerja</a:t>
            </a:r>
            <a:r>
              <a:rPr lang="en-US" sz="1400" dirty="0"/>
              <a:t> : mk.....@pelita-air.com</a:t>
            </a:r>
          </a:p>
          <a:p>
            <a:r>
              <a:rPr lang="en-US" sz="1400" dirty="0"/>
              <a:t>Nama : …………………….</a:t>
            </a:r>
          </a:p>
          <a:p>
            <a:r>
              <a:rPr lang="en-US" sz="1400" dirty="0" err="1"/>
              <a:t>Nomor</a:t>
            </a:r>
            <a:r>
              <a:rPr lang="en-US" sz="1400" dirty="0"/>
              <a:t> </a:t>
            </a:r>
            <a:r>
              <a:rPr lang="en-US" sz="1400" dirty="0" err="1"/>
              <a:t>Pekerja</a:t>
            </a:r>
            <a:r>
              <a:rPr lang="en-US" sz="1400" dirty="0"/>
              <a:t> : …………………</a:t>
            </a:r>
          </a:p>
          <a:p>
            <a:r>
              <a:rPr lang="en-US" sz="1400" dirty="0" err="1"/>
              <a:t>Terlampir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sertakan</a:t>
            </a:r>
            <a:r>
              <a:rPr lang="en-US" sz="1400" dirty="0"/>
              <a:t> </a:t>
            </a:r>
            <a:r>
              <a:rPr lang="en-US" sz="1400" dirty="0" err="1"/>
              <a:t>dokumen</a:t>
            </a:r>
            <a:r>
              <a:rPr lang="en-US" sz="1400" dirty="0"/>
              <a:t> </a:t>
            </a:r>
            <a:r>
              <a:rPr lang="en-US" sz="1400" dirty="0" err="1"/>
              <a:t>pendukung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</a:t>
            </a:r>
            <a:r>
              <a:rPr lang="en-US" sz="1400" dirty="0" err="1"/>
              <a:t>kontrak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terbaru</a:t>
            </a:r>
            <a:r>
              <a:rPr lang="en-US" sz="1400" dirty="0"/>
              <a:t> yang </a:t>
            </a:r>
            <a:r>
              <a:rPr lang="en-US" sz="1400" dirty="0" err="1"/>
              <a:t>dibutuhkan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0902B-512D-D142-87AC-A7696775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3" y="1317178"/>
            <a:ext cx="5738710" cy="4902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46D7C1-EBC6-3BCD-A67D-3AEDBEB1AE8B}"/>
              </a:ext>
            </a:extLst>
          </p:cNvPr>
          <p:cNvSpPr txBox="1"/>
          <p:nvPr/>
        </p:nvSpPr>
        <p:spPr>
          <a:xfrm>
            <a:off x="2505074" y="6273848"/>
            <a:ext cx="458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, </a:t>
            </a:r>
            <a:r>
              <a:rPr lang="en-US" sz="1200" dirty="0" err="1"/>
              <a:t>klik</a:t>
            </a:r>
            <a:r>
              <a:rPr lang="en-US" sz="1200" dirty="0"/>
              <a:t> Complete Request Lalu </a:t>
            </a:r>
            <a:r>
              <a:rPr lang="en-US" sz="1200" dirty="0" err="1"/>
              <a:t>Pilih</a:t>
            </a:r>
            <a:r>
              <a:rPr lang="en-US" sz="1200" dirty="0"/>
              <a:t> </a:t>
            </a:r>
            <a:r>
              <a:rPr lang="en-US" sz="1200" dirty="0" err="1"/>
              <a:t>Im</a:t>
            </a:r>
            <a:r>
              <a:rPr lang="en-US" sz="1200" dirty="0"/>
              <a:t> Done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87639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Follow Up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rekan-rekan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Perihal</a:t>
            </a:r>
            <a:r>
              <a:rPr lang="en-US" sz="1600" dirty="0"/>
              <a:t> Follow up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 myssc.pertamina.com di Menu My Activity -&gt; All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Activity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196C3-2B52-D208-6BA9-818DC10F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3" t="5325" r="41667" b="53363"/>
          <a:stretch/>
        </p:blipFill>
        <p:spPr>
          <a:xfrm>
            <a:off x="838201" y="2494343"/>
            <a:ext cx="4350488" cy="230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02F24-287C-F895-150A-88FC3381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42" y="2494343"/>
            <a:ext cx="6581553" cy="30061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148BF8-5694-3468-239A-1F6E497A5C68}"/>
              </a:ext>
            </a:extLst>
          </p:cNvPr>
          <p:cNvSpPr txBox="1">
            <a:spLocks/>
          </p:cNvSpPr>
          <p:nvPr/>
        </p:nvSpPr>
        <p:spPr>
          <a:xfrm>
            <a:off x="838200" y="307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Email – </a:t>
            </a:r>
            <a:r>
              <a:rPr lang="en-US" sz="3000" b="1" dirty="0" err="1"/>
              <a:t>Perpanjangan</a:t>
            </a:r>
            <a:r>
              <a:rPr lang="en-US" sz="3000" b="1" dirty="0"/>
              <a:t> </a:t>
            </a:r>
            <a:r>
              <a:rPr lang="en-US" sz="3000" b="1" dirty="0" err="1"/>
              <a:t>Jangka</a:t>
            </a:r>
            <a:r>
              <a:rPr lang="en-US" sz="3000" b="1" dirty="0"/>
              <a:t> Waktu Account Email – Mitra </a:t>
            </a:r>
            <a:r>
              <a:rPr lang="en-US" sz="3000" b="1" dirty="0" err="1"/>
              <a:t>Kerja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60364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491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Office Theme</vt:lpstr>
      <vt:lpstr>Email – Perpanjangan Jangka Waktu Account Email – Mitra Kerja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16</cp:revision>
  <dcterms:created xsi:type="dcterms:W3CDTF">2024-01-10T03:38:53Z</dcterms:created>
  <dcterms:modified xsi:type="dcterms:W3CDTF">2024-11-22T08:44:54Z</dcterms:modified>
</cp:coreProperties>
</file>