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di.putra@pelita-air.com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mailto:namaemail@pelita-ai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i.putra@pelita-air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amaemail@pelita-air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i.putra@pelita-ai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Setting </a:t>
            </a:r>
            <a:r>
              <a:rPr lang="en-US" b="1" dirty="0" err="1"/>
              <a:t>Konfigurasi</a:t>
            </a:r>
            <a:r>
              <a:rPr lang="en-US" b="1" dirty="0"/>
              <a:t> Email -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113028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Setting </a:t>
            </a:r>
            <a:r>
              <a:rPr lang="en-US" sz="1600" b="1" dirty="0" err="1"/>
              <a:t>Konfigurasi</a:t>
            </a:r>
            <a:r>
              <a:rPr lang="en-US" sz="1600" b="1" dirty="0"/>
              <a:t> Email : PC / Laptop</a:t>
            </a:r>
          </a:p>
          <a:p>
            <a:pPr marL="0" indent="0">
              <a:buNone/>
            </a:pP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setting </a:t>
            </a:r>
            <a:r>
              <a:rPr lang="en-US" sz="1600" dirty="0" err="1"/>
              <a:t>konfigurasi</a:t>
            </a:r>
            <a:r>
              <a:rPr lang="en-US" sz="1600" dirty="0"/>
              <a:t> email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Aplikai</a:t>
            </a:r>
            <a:r>
              <a:rPr lang="en-US" sz="1600" dirty="0"/>
              <a:t> Microsoft Outlook.</a:t>
            </a:r>
          </a:p>
          <a:p>
            <a:pPr marL="0" indent="0">
              <a:buNone/>
            </a:pPr>
            <a:r>
              <a:rPr lang="en-US" sz="1600" dirty="0"/>
              <a:t>- Buka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Micorosoft</a:t>
            </a:r>
            <a:r>
              <a:rPr lang="en-US" sz="1600" dirty="0"/>
              <a:t> Outlook,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diminta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menginput</a:t>
            </a:r>
            <a:r>
              <a:rPr lang="en-US" sz="1600" dirty="0"/>
              <a:t> email address, </a:t>
            </a:r>
            <a:r>
              <a:rPr lang="en-US" sz="1600" dirty="0" err="1"/>
              <a:t>silahkan</a:t>
            </a:r>
            <a:r>
              <a:rPr lang="en-US" sz="1600" dirty="0"/>
              <a:t> </a:t>
            </a:r>
            <a:r>
              <a:rPr lang="en-US" sz="1600" dirty="0" err="1"/>
              <a:t>masukkan</a:t>
            </a:r>
            <a:r>
              <a:rPr lang="en-US" sz="1600" dirty="0"/>
              <a:t> Email Address :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- Email Address : </a:t>
            </a:r>
            <a:r>
              <a:rPr lang="en-US" sz="1600" dirty="0" err="1"/>
              <a:t>masukkan</a:t>
            </a:r>
            <a:r>
              <a:rPr lang="en-US" sz="1600" dirty="0"/>
              <a:t> Alamat email …@pelita-air.com (… = Username / Nama </a:t>
            </a:r>
            <a:r>
              <a:rPr lang="en-US" sz="1600" dirty="0" err="1"/>
              <a:t>Pengguna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- Pada Advanced options, checklist : Let me set up my account manually 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- </a:t>
            </a:r>
            <a:r>
              <a:rPr lang="en-US" sz="1600" dirty="0" err="1"/>
              <a:t>Kemudian</a:t>
            </a:r>
            <a:r>
              <a:rPr lang="en-US" sz="1600" dirty="0"/>
              <a:t> Klick Connect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734F061-2C5E-296E-9E65-C8076EDC3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t="12778" r="59537" b="16592"/>
          <a:stretch/>
        </p:blipFill>
        <p:spPr>
          <a:xfrm>
            <a:off x="974698" y="2580682"/>
            <a:ext cx="2859810" cy="32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B1F6A-72FB-D3FD-308F-D43FCC485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BDAE-2ED8-5B21-7963-69AE3939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Setting </a:t>
            </a:r>
            <a:r>
              <a:rPr lang="en-US" b="1" dirty="0" err="1"/>
              <a:t>Konfigurasi</a:t>
            </a:r>
            <a:r>
              <a:rPr lang="en-US" b="1" dirty="0"/>
              <a:t> Email - Outlook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15910B-FED7-9CB1-82E7-F5AE4AF0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2" y="1690689"/>
            <a:ext cx="1862433" cy="219892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FE6489-75F3-0FA9-8D5B-DB0183420B44}"/>
              </a:ext>
            </a:extLst>
          </p:cNvPr>
          <p:cNvSpPr txBox="1"/>
          <p:nvPr/>
        </p:nvSpPr>
        <p:spPr>
          <a:xfrm>
            <a:off x="704608" y="3875042"/>
            <a:ext cx="1335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Pilih</a:t>
            </a:r>
            <a:r>
              <a:rPr lang="en-US" sz="1400" dirty="0"/>
              <a:t> Exchange</a:t>
            </a:r>
            <a:endParaRPr lang="en-ID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9C3529-C4FA-91EB-40AE-6AD74861863B}"/>
              </a:ext>
            </a:extLst>
          </p:cNvPr>
          <p:cNvSpPr/>
          <p:nvPr/>
        </p:nvSpPr>
        <p:spPr>
          <a:xfrm>
            <a:off x="2346934" y="2534219"/>
            <a:ext cx="405514" cy="4293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7A8B321-F914-9E0C-2E0A-884D53B8C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15" y="1690688"/>
            <a:ext cx="1813420" cy="21989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2893B5-BDC9-36E3-0493-7CD175C90B7A}"/>
              </a:ext>
            </a:extLst>
          </p:cNvPr>
          <p:cNvSpPr txBox="1"/>
          <p:nvPr/>
        </p:nvSpPr>
        <p:spPr>
          <a:xfrm>
            <a:off x="5011942" y="2570686"/>
            <a:ext cx="286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: </a:t>
            </a:r>
            <a:r>
              <a:rPr lang="en-US" sz="1100" dirty="0"/>
              <a:t>namaemail</a:t>
            </a:r>
            <a:r>
              <a:rPr lang="en-US" sz="1400" dirty="0"/>
              <a:t>@pelita-air.com</a:t>
            </a:r>
            <a:endParaRPr lang="en-ID" sz="14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39693D8-6860-0868-7770-A07D08942BD4}"/>
              </a:ext>
            </a:extLst>
          </p:cNvPr>
          <p:cNvSpPr/>
          <p:nvPr/>
        </p:nvSpPr>
        <p:spPr>
          <a:xfrm>
            <a:off x="7345450" y="2531972"/>
            <a:ext cx="405514" cy="4293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11B7D-E0E7-6940-0571-072C9A530504}"/>
              </a:ext>
            </a:extLst>
          </p:cNvPr>
          <p:cNvSpPr txBox="1"/>
          <p:nvPr/>
        </p:nvSpPr>
        <p:spPr>
          <a:xfrm>
            <a:off x="7750964" y="2388162"/>
            <a:ext cx="14089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Selanjutnya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diarahkan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login,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silahkan</a:t>
            </a:r>
            <a:r>
              <a:rPr lang="en-US" sz="1400" dirty="0"/>
              <a:t> login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endParaRPr lang="en-ID" sz="1400" dirty="0"/>
          </a:p>
        </p:txBody>
      </p:sp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E609EC6F-2B7F-8F6F-68C1-3F2D1F829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934" y="1748223"/>
            <a:ext cx="2352576" cy="2278460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3A898E7E-AA8E-E022-7BDA-AF9B39A78ADF}"/>
              </a:ext>
            </a:extLst>
          </p:cNvPr>
          <p:cNvSpPr/>
          <p:nvPr/>
        </p:nvSpPr>
        <p:spPr>
          <a:xfrm>
            <a:off x="4606428" y="2527593"/>
            <a:ext cx="405514" cy="4293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EB2D202-A7F7-8C83-3D6C-9D960054B6E6}"/>
              </a:ext>
            </a:extLst>
          </p:cNvPr>
          <p:cNvSpPr/>
          <p:nvPr/>
        </p:nvSpPr>
        <p:spPr>
          <a:xfrm>
            <a:off x="9143012" y="2527592"/>
            <a:ext cx="405514" cy="4293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5ABB1F-9EC0-030E-6E66-AD0E482BF1C7}"/>
              </a:ext>
            </a:extLst>
          </p:cNvPr>
          <p:cNvSpPr txBox="1"/>
          <p:nvPr/>
        </p:nvSpPr>
        <p:spPr>
          <a:xfrm>
            <a:off x="10223644" y="4026683"/>
            <a:ext cx="1335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Klik</a:t>
            </a:r>
            <a:r>
              <a:rPr lang="en-US" sz="1400" dirty="0"/>
              <a:t> OK</a:t>
            </a:r>
            <a:endParaRPr lang="en-ID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AC6D4-1B79-E428-EE3E-91891B079A5C}"/>
              </a:ext>
            </a:extLst>
          </p:cNvPr>
          <p:cNvSpPr txBox="1"/>
          <p:nvPr/>
        </p:nvSpPr>
        <p:spPr>
          <a:xfrm>
            <a:off x="1524917" y="4742094"/>
            <a:ext cx="9010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: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dirty="0" err="1"/>
              <a:t>konfigurasi</a:t>
            </a:r>
            <a:r>
              <a:rPr lang="en-US" sz="1400" dirty="0"/>
              <a:t> </a:t>
            </a:r>
            <a:r>
              <a:rPr lang="en-US" sz="1400" dirty="0" err="1"/>
              <a:t>lanjutan</a:t>
            </a:r>
            <a:r>
              <a:rPr lang="en-US" sz="1400" dirty="0"/>
              <a:t> </a:t>
            </a:r>
            <a:r>
              <a:rPr lang="en-US" sz="1400" dirty="0" err="1"/>
              <a:t>diantaranya</a:t>
            </a:r>
            <a:r>
              <a:rPr lang="en-US" sz="1400" dirty="0"/>
              <a:t> Server, Domain, Username ,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diinput</a:t>
            </a:r>
            <a:r>
              <a:rPr lang="en-US" sz="1400" dirty="0"/>
              <a:t> </a:t>
            </a:r>
            <a:r>
              <a:rPr lang="en-US" sz="1400" dirty="0" err="1"/>
              <a:t>sbb</a:t>
            </a:r>
            <a:r>
              <a:rPr lang="en-US" sz="1400" dirty="0"/>
              <a:t> :</a:t>
            </a:r>
          </a:p>
          <a:p>
            <a:endParaRPr lang="en-US" sz="1400" dirty="0"/>
          </a:p>
          <a:p>
            <a:r>
              <a:rPr lang="en-US" sz="1400" dirty="0"/>
              <a:t>Server 	: mail.pertamina.com</a:t>
            </a:r>
          </a:p>
          <a:p>
            <a:r>
              <a:rPr lang="en-US" sz="1400" dirty="0"/>
              <a:t>Domain 	: pertamina.com</a:t>
            </a:r>
          </a:p>
          <a:p>
            <a:r>
              <a:rPr lang="en-US" sz="1400" dirty="0"/>
              <a:t>Username	: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 </a:t>
            </a:r>
            <a:r>
              <a:rPr lang="en-US" sz="1400" dirty="0" err="1"/>
              <a:t>anda</a:t>
            </a:r>
            <a:endParaRPr lang="en-US" sz="1400" dirty="0"/>
          </a:p>
          <a:p>
            <a:r>
              <a:rPr lang="en-US" sz="1400" dirty="0"/>
              <a:t>                          (</a:t>
            </a:r>
            <a:r>
              <a:rPr lang="en-US" sz="1400" dirty="0" err="1"/>
              <a:t>misal</a:t>
            </a:r>
            <a:r>
              <a:rPr lang="en-US" sz="1400" dirty="0"/>
              <a:t> : </a:t>
            </a:r>
            <a:r>
              <a:rPr lang="en-US" sz="1400" dirty="0" err="1"/>
              <a:t>akun</a:t>
            </a:r>
            <a:r>
              <a:rPr lang="en-US" sz="1400" dirty="0"/>
              <a:t> email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>
                <a:hlinkClick r:id="rId5"/>
              </a:rPr>
              <a:t>adi.putra@pelita-air.com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b="1" dirty="0" err="1"/>
              <a:t>adi.putra</a:t>
            </a:r>
            <a:r>
              <a:rPr lang="en-US" sz="1400" dirty="0"/>
              <a:t>)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96029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FECEF-BD32-C48A-877F-DD0D95B19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DC50-2F47-9F59-07CE-1C2A3958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Setting </a:t>
            </a:r>
            <a:r>
              <a:rPr lang="en-US" b="1" dirty="0" err="1"/>
              <a:t>Konfigurasi</a:t>
            </a:r>
            <a:r>
              <a:rPr lang="en-US" b="1" dirty="0"/>
              <a:t> Email -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98C8B-81F8-9E5B-34A4-23E2DC58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113028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Setting </a:t>
            </a:r>
            <a:r>
              <a:rPr lang="en-US" sz="1600" b="1" dirty="0" err="1"/>
              <a:t>Konfigurasi</a:t>
            </a:r>
            <a:r>
              <a:rPr lang="en-US" sz="1600" b="1" dirty="0"/>
              <a:t> Email : Handphone</a:t>
            </a:r>
          </a:p>
          <a:p>
            <a:pPr marL="0" indent="0">
              <a:buNone/>
            </a:pP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untuk</a:t>
            </a:r>
            <a:r>
              <a:rPr lang="en-US" sz="1600" dirty="0"/>
              <a:t> setting </a:t>
            </a:r>
            <a:r>
              <a:rPr lang="en-US" sz="1600" dirty="0" err="1"/>
              <a:t>konfigurasi</a:t>
            </a:r>
            <a:r>
              <a:rPr lang="en-US" sz="1600" dirty="0"/>
              <a:t> email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Aplikai</a:t>
            </a:r>
            <a:r>
              <a:rPr lang="en-US" sz="1600" dirty="0"/>
              <a:t> Microsoft Outlook.</a:t>
            </a:r>
          </a:p>
          <a:p>
            <a:pPr marL="0" indent="0">
              <a:buNone/>
            </a:pPr>
            <a:r>
              <a:rPr lang="en-US" sz="1600" dirty="0"/>
              <a:t>- Buka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Micorosoft</a:t>
            </a:r>
            <a:r>
              <a:rPr lang="en-US" sz="1600" dirty="0"/>
              <a:t> Outlook </a:t>
            </a:r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cari</a:t>
            </a:r>
            <a:r>
              <a:rPr lang="en-US" sz="1600" dirty="0"/>
              <a:t> </a:t>
            </a:r>
            <a:r>
              <a:rPr lang="en-US" sz="1600" dirty="0" err="1"/>
              <a:t>Opsi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menambahakan</a:t>
            </a:r>
            <a:r>
              <a:rPr lang="en-US" sz="1600" dirty="0"/>
              <a:t> Akun Baru / </a:t>
            </a:r>
            <a:r>
              <a:rPr lang="en-US" sz="1600" dirty="0" err="1"/>
              <a:t>Tambahkan</a:t>
            </a:r>
            <a:r>
              <a:rPr lang="en-US" sz="1600" dirty="0"/>
              <a:t> Akun / Add </a:t>
            </a:r>
            <a:r>
              <a:rPr lang="en-US" sz="1600" dirty="0" err="1"/>
              <a:t>Acount</a:t>
            </a:r>
            <a:r>
              <a:rPr lang="en-US" sz="1600" dirty="0"/>
              <a:t> / Add New Account</a:t>
            </a:r>
          </a:p>
          <a:p>
            <a:pPr marL="0" indent="0">
              <a:buNone/>
            </a:pPr>
            <a:r>
              <a:rPr lang="en-US" sz="1600" dirty="0"/>
              <a:t>                                      - Masukkan Email Anda : </a:t>
            </a:r>
            <a:r>
              <a:rPr lang="en-US" sz="1600" dirty="0">
                <a:hlinkClick r:id="rId2"/>
              </a:rPr>
              <a:t>namaemail@pelita-air.com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      -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Pilih</a:t>
            </a:r>
            <a:r>
              <a:rPr lang="en-US" sz="1600" dirty="0"/>
              <a:t> </a:t>
            </a:r>
            <a:r>
              <a:rPr lang="en-US" sz="1600" dirty="0" err="1"/>
              <a:t>Penyiapan</a:t>
            </a:r>
            <a:r>
              <a:rPr lang="en-US" sz="1600" dirty="0"/>
              <a:t> Manual / Advance (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tersedia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                              - </a:t>
            </a:r>
            <a:r>
              <a:rPr lang="en-US" sz="1600" dirty="0" err="1"/>
              <a:t>Pilih</a:t>
            </a:r>
            <a:r>
              <a:rPr lang="en-US" sz="1600" dirty="0"/>
              <a:t> Exchange</a:t>
            </a:r>
          </a:p>
          <a:p>
            <a:pPr marL="0" indent="0">
              <a:buNone/>
            </a:pPr>
            <a:r>
              <a:rPr lang="en-US" sz="1600" dirty="0"/>
              <a:t>                                      -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r>
              <a:rPr lang="en-US" sz="1600" dirty="0"/>
              <a:t> </a:t>
            </a:r>
            <a:r>
              <a:rPr lang="en-US" sz="1600" dirty="0" err="1"/>
              <a:t>sbb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  <p:pic>
        <p:nvPicPr>
          <p:cNvPr id="4" name="Picture 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C5B91201-BA00-23BA-0C46-D9CCDC966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19" y="2906960"/>
            <a:ext cx="1622163" cy="324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B7AD8A6-F9FE-7FD2-AFDA-E44C28B2055C}"/>
              </a:ext>
            </a:extLst>
          </p:cNvPr>
          <p:cNvSpPr/>
          <p:nvPr/>
        </p:nvSpPr>
        <p:spPr>
          <a:xfrm>
            <a:off x="2870421" y="4103185"/>
            <a:ext cx="4412974" cy="7712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71302-552E-3199-026B-D9E3219C74D5}"/>
              </a:ext>
            </a:extLst>
          </p:cNvPr>
          <p:cNvSpPr txBox="1"/>
          <p:nvPr/>
        </p:nvSpPr>
        <p:spPr>
          <a:xfrm>
            <a:off x="7283396" y="3780020"/>
            <a:ext cx="45083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Konfigurasi</a:t>
            </a:r>
            <a:endParaRPr lang="en-US" sz="1500" b="1" dirty="0"/>
          </a:p>
          <a:p>
            <a:endParaRPr lang="en-US" sz="1300" b="1" dirty="0"/>
          </a:p>
          <a:p>
            <a:r>
              <a:rPr lang="en-US" sz="1400" dirty="0"/>
              <a:t>Email                                           :  </a:t>
            </a:r>
            <a:r>
              <a:rPr lang="en-US" sz="1400" dirty="0">
                <a:hlinkClick r:id="rId2"/>
              </a:rPr>
              <a:t>namaemail@pelita-air.com</a:t>
            </a:r>
            <a:endParaRPr lang="en-US" sz="1400" dirty="0"/>
          </a:p>
          <a:p>
            <a:r>
              <a:rPr lang="en-US" sz="1400" dirty="0"/>
              <a:t>Server                                         :  mail.pertamina.com</a:t>
            </a:r>
          </a:p>
          <a:p>
            <a:r>
              <a:rPr lang="en-US" sz="1400" dirty="0"/>
              <a:t>Domain                                       : pertamina.com</a:t>
            </a:r>
          </a:p>
          <a:p>
            <a:r>
              <a:rPr lang="en-US" sz="1400" dirty="0"/>
              <a:t>Username / Nama </a:t>
            </a:r>
            <a:r>
              <a:rPr lang="en-US" sz="1400" dirty="0" err="1"/>
              <a:t>Pengguna</a:t>
            </a:r>
            <a:r>
              <a:rPr lang="en-US" sz="1400" dirty="0"/>
              <a:t> : 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endParaRPr lang="en-US" sz="1400" dirty="0"/>
          </a:p>
          <a:p>
            <a:r>
              <a:rPr lang="en-US" sz="1400" dirty="0"/>
              <a:t>                                                        (</a:t>
            </a:r>
            <a:r>
              <a:rPr lang="en-US" sz="1400" dirty="0" err="1"/>
              <a:t>misal</a:t>
            </a:r>
            <a:r>
              <a:rPr lang="en-US" sz="1400" dirty="0"/>
              <a:t> : </a:t>
            </a:r>
            <a:r>
              <a:rPr lang="en-US" sz="1400" dirty="0" err="1"/>
              <a:t>akun</a:t>
            </a:r>
            <a:r>
              <a:rPr lang="en-US" sz="1400" dirty="0"/>
              <a:t> email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                                                </a:t>
            </a:r>
            <a:r>
              <a:rPr lang="en-US" sz="1400" dirty="0">
                <a:hlinkClick r:id="rId4"/>
              </a:rPr>
              <a:t>adi.putra@pelita-air.com</a:t>
            </a:r>
            <a:r>
              <a:rPr lang="en-US" sz="1400" dirty="0"/>
              <a:t>       </a:t>
            </a:r>
          </a:p>
          <a:p>
            <a:r>
              <a:rPr lang="en-US" sz="1400" dirty="0"/>
              <a:t>                                                        </a:t>
            </a:r>
            <a:r>
              <a:rPr lang="en-US" sz="1400" dirty="0" err="1"/>
              <a:t>maka</a:t>
            </a:r>
            <a:r>
              <a:rPr lang="en-US" sz="1400" dirty="0"/>
              <a:t> 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                                               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b="1" dirty="0" err="1"/>
              <a:t>adi.putra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843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FECEF-BD32-C48A-877F-DD0D95B19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DC50-2F47-9F59-07CE-1C2A3958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Setting </a:t>
            </a:r>
            <a:r>
              <a:rPr lang="en-US" b="1" dirty="0" err="1"/>
              <a:t>Konfigurasi</a:t>
            </a:r>
            <a:r>
              <a:rPr lang="en-US" b="1" dirty="0"/>
              <a:t> Email </a:t>
            </a:r>
            <a:r>
              <a:rPr lang="en-US" b="1"/>
              <a:t>- Outlook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DE83B-F4F8-1F94-B38D-8206CE38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18" y="1920737"/>
            <a:ext cx="2571750" cy="422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8980EF-041C-A4DD-BF2A-0555B533223D}"/>
              </a:ext>
            </a:extLst>
          </p:cNvPr>
          <p:cNvSpPr txBox="1"/>
          <p:nvPr/>
        </p:nvSpPr>
        <p:spPr>
          <a:xfrm>
            <a:off x="838200" y="1500985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/>
              <a:t>Setting </a:t>
            </a:r>
            <a:r>
              <a:rPr lang="en-US" sz="1600" b="1" dirty="0" err="1"/>
              <a:t>Konfigurasi</a:t>
            </a:r>
            <a:r>
              <a:rPr lang="en-US" sz="1600" b="1" dirty="0"/>
              <a:t> Email : Handphone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93B828-D144-889D-0D1B-571CB0311B00}"/>
              </a:ext>
            </a:extLst>
          </p:cNvPr>
          <p:cNvSpPr txBox="1"/>
          <p:nvPr/>
        </p:nvSpPr>
        <p:spPr>
          <a:xfrm>
            <a:off x="3841806" y="1920737"/>
            <a:ext cx="4508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Konfigurasi</a:t>
            </a:r>
            <a:endParaRPr lang="en-US" sz="1500" b="1" dirty="0"/>
          </a:p>
          <a:p>
            <a:endParaRPr lang="en-US" sz="1300" b="1" dirty="0"/>
          </a:p>
          <a:p>
            <a:r>
              <a:rPr lang="en-US" sz="1400" dirty="0"/>
              <a:t>Email                                           :  </a:t>
            </a:r>
            <a:r>
              <a:rPr lang="en-US" sz="1400" dirty="0">
                <a:hlinkClick r:id="rId3"/>
              </a:rPr>
              <a:t>namaemail@pelita-air.com</a:t>
            </a:r>
            <a:endParaRPr lang="en-US" sz="1400" dirty="0"/>
          </a:p>
          <a:p>
            <a:r>
              <a:rPr lang="en-US" sz="1400" dirty="0"/>
              <a:t>Server                                         :  mail.pertamina.com</a:t>
            </a:r>
          </a:p>
          <a:p>
            <a:r>
              <a:rPr lang="en-US" sz="1400" dirty="0"/>
              <a:t>Domain                                       : pertamina.com</a:t>
            </a:r>
          </a:p>
          <a:p>
            <a:r>
              <a:rPr lang="en-US" sz="1400" dirty="0"/>
              <a:t>Username / Nama </a:t>
            </a:r>
            <a:r>
              <a:rPr lang="en-US" sz="1400" dirty="0" err="1"/>
              <a:t>Pengguna</a:t>
            </a:r>
            <a:r>
              <a:rPr lang="en-US" sz="1400" dirty="0"/>
              <a:t> : 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                                                 (</a:t>
            </a:r>
            <a:r>
              <a:rPr lang="en-US" sz="1400" dirty="0" err="1"/>
              <a:t>misal</a:t>
            </a:r>
            <a:r>
              <a:rPr lang="en-US" sz="1400" dirty="0"/>
              <a:t> : </a:t>
            </a:r>
            <a:r>
              <a:rPr lang="en-US" sz="1400" dirty="0" err="1"/>
              <a:t>akun</a:t>
            </a:r>
            <a:r>
              <a:rPr lang="en-US" sz="1400" dirty="0"/>
              <a:t> email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                                                </a:t>
            </a:r>
            <a:r>
              <a:rPr lang="en-US" sz="1400" dirty="0">
                <a:hlinkClick r:id="rId4"/>
              </a:rPr>
              <a:t>adi.putra@pelita-air.com</a:t>
            </a:r>
            <a:r>
              <a:rPr lang="en-US" sz="1400" dirty="0"/>
              <a:t>       </a:t>
            </a:r>
          </a:p>
          <a:p>
            <a:r>
              <a:rPr lang="en-US" sz="1400" dirty="0"/>
              <a:t>                                                        </a:t>
            </a:r>
            <a:r>
              <a:rPr lang="en-US" sz="1400" dirty="0" err="1"/>
              <a:t>maka</a:t>
            </a:r>
            <a:r>
              <a:rPr lang="en-US" sz="1400" dirty="0"/>
              <a:t>  </a:t>
            </a:r>
            <a:r>
              <a:rPr lang="en-US" sz="1400" dirty="0" err="1"/>
              <a:t>nama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</a:p>
          <a:p>
            <a:r>
              <a:rPr lang="en-US" sz="1400" dirty="0"/>
              <a:t>                                                       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b="1" dirty="0" err="1"/>
              <a:t>adi.putra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56250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382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Office Theme</vt:lpstr>
      <vt:lpstr>Email – Setting Konfigurasi Email - Outlook</vt:lpstr>
      <vt:lpstr>Email – Setting Konfigurasi Email - Outlook</vt:lpstr>
      <vt:lpstr>Email – Setting Konfigurasi Email - Outlook</vt:lpstr>
      <vt:lpstr>Email – Setting Konfigurasi Email -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16</cp:revision>
  <dcterms:created xsi:type="dcterms:W3CDTF">2024-01-10T03:38:53Z</dcterms:created>
  <dcterms:modified xsi:type="dcterms:W3CDTF">2024-06-20T09:19:23Z</dcterms:modified>
</cp:coreProperties>
</file>