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Unlock User 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08D5C-2005-E6E3-C8E4-A9F40346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397DE-652A-2AE8-D873-BA6EE2E4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92" y="2567305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144000" y="305966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Change, Reset, Unlock Password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61983E-AB94-7C7E-F5DE-20221D68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Unlock User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946DDA-B4EA-DC68-6227-8AB7D53B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" y="1144756"/>
            <a:ext cx="7675755" cy="44761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5824330" y="3382833"/>
            <a:ext cx="3247479" cy="10102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82AE97-DFB7-B692-D5B8-96E5C513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59" y="2136116"/>
            <a:ext cx="7160523" cy="3075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2FE94-1748-8A4C-2125-9A66CD657D8C}"/>
              </a:ext>
            </a:extLst>
          </p:cNvPr>
          <p:cNvCxnSpPr>
            <a:cxnSpLocks/>
          </p:cNvCxnSpPr>
          <p:nvPr/>
        </p:nvCxnSpPr>
        <p:spPr>
          <a:xfrm flipV="1">
            <a:off x="7705725" y="2825613"/>
            <a:ext cx="1420389" cy="619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407B23-2CA5-A6C0-5269-238AADDE1624}"/>
              </a:ext>
            </a:extLst>
          </p:cNvPr>
          <p:cNvSpPr txBox="1"/>
          <p:nvPr/>
        </p:nvSpPr>
        <p:spPr>
          <a:xfrm>
            <a:off x="9047678" y="2524125"/>
            <a:ext cx="1925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B46687-CEC3-6C52-B852-C54FDF8C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Unlock User ID</a:t>
            </a:r>
          </a:p>
        </p:txBody>
      </p:sp>
    </p:spTree>
    <p:extLst>
      <p:ext uri="{BB962C8B-B14F-4D97-AF65-F5344CB8AC3E}">
        <p14:creationId xmlns:p14="http://schemas.microsoft.com/office/powerpoint/2010/main" val="7777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5469C3-E9E2-A1FD-F06C-91589470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62"/>
          <a:stretch/>
        </p:blipFill>
        <p:spPr>
          <a:xfrm>
            <a:off x="289801" y="986039"/>
            <a:ext cx="3745486" cy="52792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0D50B-A6DB-2C2B-5361-6AEAF3CFA653}"/>
              </a:ext>
            </a:extLst>
          </p:cNvPr>
          <p:cNvCxnSpPr>
            <a:cxnSpLocks/>
          </p:cNvCxnSpPr>
          <p:nvPr/>
        </p:nvCxnSpPr>
        <p:spPr>
          <a:xfrm>
            <a:off x="886005" y="3639568"/>
            <a:ext cx="1896952" cy="4155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2437F5-0B58-633B-ED49-B8A0F36A09CF}"/>
              </a:ext>
            </a:extLst>
          </p:cNvPr>
          <p:cNvSpPr txBox="1"/>
          <p:nvPr/>
        </p:nvSpPr>
        <p:spPr>
          <a:xfrm>
            <a:off x="2782957" y="3859456"/>
            <a:ext cx="192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Attachment / Capture </a:t>
            </a:r>
            <a:r>
              <a:rPr lang="en-US" sz="1600" b="1" dirty="0" err="1"/>
              <a:t>Screenshoot</a:t>
            </a:r>
            <a:r>
              <a:rPr lang="en-US" sz="1600" b="1" dirty="0"/>
              <a:t> </a:t>
            </a:r>
            <a:r>
              <a:rPr lang="en-US" sz="1600" b="1" dirty="0" err="1"/>
              <a:t>Kendala</a:t>
            </a:r>
            <a:endParaRPr lang="en-ID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0E6CA-AA3E-9A87-2FF8-623DFD3311E8}"/>
              </a:ext>
            </a:extLst>
          </p:cNvPr>
          <p:cNvSpPr txBox="1"/>
          <p:nvPr/>
        </p:nvSpPr>
        <p:spPr>
          <a:xfrm>
            <a:off x="8895522" y="1120676"/>
            <a:ext cx="30735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Username / UID : </a:t>
            </a:r>
          </a:p>
          <a:p>
            <a:r>
              <a:rPr lang="en-US" sz="1400" b="1" dirty="0"/>
              <a:t>Input User ID yang </a:t>
            </a:r>
            <a:r>
              <a:rPr lang="en-US" sz="1400" b="1" dirty="0" err="1"/>
              <a:t>digunakan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 err="1"/>
              <a:t>Nomor</a:t>
            </a:r>
            <a:r>
              <a:rPr lang="en-US" sz="1400" b="1" dirty="0"/>
              <a:t> </a:t>
            </a:r>
            <a:r>
              <a:rPr lang="en-US" sz="1400" b="1" dirty="0" err="1"/>
              <a:t>Telepon</a:t>
            </a:r>
            <a:r>
              <a:rPr lang="en-US" sz="1400" b="1" dirty="0"/>
              <a:t>/Extension/ID HT :</a:t>
            </a:r>
          </a:p>
          <a:p>
            <a:r>
              <a:rPr lang="en-US" sz="1400" b="1" dirty="0"/>
              <a:t>Masukkan </a:t>
            </a:r>
            <a:r>
              <a:rPr lang="en-US" sz="1400" b="1" dirty="0" err="1"/>
              <a:t>Nomor</a:t>
            </a:r>
            <a:r>
              <a:rPr lang="en-US" sz="1400" b="1" dirty="0"/>
              <a:t> HP Anda</a:t>
            </a:r>
          </a:p>
          <a:p>
            <a:endParaRPr lang="en-US" sz="1400" b="1" dirty="0"/>
          </a:p>
          <a:p>
            <a:r>
              <a:rPr lang="en-US" sz="1400" b="1" dirty="0"/>
              <a:t>Activity :</a:t>
            </a:r>
          </a:p>
          <a:p>
            <a:r>
              <a:rPr lang="en-US" sz="1400" b="1" dirty="0"/>
              <a:t>Unlock User ID ERP</a:t>
            </a:r>
          </a:p>
          <a:p>
            <a:endParaRPr lang="en-US" sz="1400" b="1" dirty="0"/>
          </a:p>
          <a:p>
            <a:r>
              <a:rPr lang="en-US" sz="1400" b="1" dirty="0"/>
              <a:t>System Unlock :</a:t>
            </a:r>
          </a:p>
          <a:p>
            <a:r>
              <a:rPr lang="en-US" sz="1400" b="1" dirty="0"/>
              <a:t>PEP</a:t>
            </a:r>
          </a:p>
          <a:p>
            <a:endParaRPr lang="en-US" sz="1400" b="1" dirty="0"/>
          </a:p>
          <a:p>
            <a:r>
              <a:rPr lang="en-US" sz="1400" b="1" dirty="0"/>
              <a:t>Client Unlock :</a:t>
            </a:r>
          </a:p>
          <a:p>
            <a:r>
              <a:rPr lang="en-US" sz="1400" b="1" dirty="0"/>
              <a:t>100</a:t>
            </a:r>
          </a:p>
          <a:p>
            <a:endParaRPr lang="en-US" sz="1400" b="1" dirty="0"/>
          </a:p>
          <a:p>
            <a:r>
              <a:rPr lang="en-ID" sz="1400" b="1" dirty="0" err="1"/>
              <a:t>Keterangan</a:t>
            </a:r>
            <a:r>
              <a:rPr lang="en-ID" sz="1400" b="1" dirty="0"/>
              <a:t> (</a:t>
            </a:r>
            <a:r>
              <a:rPr lang="en-ID" sz="1400" b="1" dirty="0" err="1"/>
              <a:t>bisa</a:t>
            </a:r>
            <a:r>
              <a:rPr lang="en-ID" sz="1400" b="1" dirty="0"/>
              <a:t> di copy-paste) :</a:t>
            </a:r>
          </a:p>
          <a:p>
            <a:r>
              <a:rPr lang="en-ID" sz="1400" b="1" dirty="0"/>
              <a:t>Mohon </a:t>
            </a:r>
            <a:r>
              <a:rPr lang="en-ID" sz="1400" b="1" dirty="0" err="1"/>
              <a:t>bantuannya</a:t>
            </a:r>
            <a:r>
              <a:rPr lang="en-ID" sz="1400" b="1" dirty="0"/>
              <a:t> </a:t>
            </a:r>
            <a:r>
              <a:rPr lang="en-ID" sz="1400" b="1" dirty="0" err="1"/>
              <a:t>untuk</a:t>
            </a:r>
            <a:r>
              <a:rPr lang="en-ID" sz="1400" b="1" dirty="0"/>
              <a:t> </a:t>
            </a:r>
            <a:r>
              <a:rPr lang="en-ID" sz="1400" b="1" dirty="0" err="1"/>
              <a:t>dapat</a:t>
            </a:r>
            <a:r>
              <a:rPr lang="en-ID" sz="1400" b="1" dirty="0"/>
              <a:t> </a:t>
            </a:r>
            <a:r>
              <a:rPr lang="en-ID" sz="1400" b="1" dirty="0" err="1"/>
              <a:t>dilakukan</a:t>
            </a:r>
            <a:r>
              <a:rPr lang="en-ID" sz="1400" b="1" dirty="0"/>
              <a:t> unlock User ID SAP : ….</a:t>
            </a:r>
          </a:p>
          <a:p>
            <a:r>
              <a:rPr lang="en-ID" sz="1400" b="1" dirty="0"/>
              <a:t>Nama User ID (</a:t>
            </a:r>
            <a:r>
              <a:rPr lang="en-ID" sz="1400" b="1" dirty="0" err="1"/>
              <a:t>Misal</a:t>
            </a:r>
            <a:r>
              <a:rPr lang="en-ID" sz="1400" b="1" dirty="0"/>
              <a:t> : ABDULFK)</a:t>
            </a:r>
          </a:p>
          <a:p>
            <a:endParaRPr lang="en-ID" sz="1400" b="1" dirty="0"/>
          </a:p>
          <a:p>
            <a:r>
              <a:rPr lang="en-ID" sz="1400" b="1" dirty="0" err="1"/>
              <a:t>Apabila</a:t>
            </a:r>
            <a:r>
              <a:rPr lang="en-ID" sz="1400" b="1" dirty="0"/>
              <a:t> </a:t>
            </a:r>
            <a:r>
              <a:rPr lang="en-ID" sz="1400" b="1" dirty="0" err="1"/>
              <a:t>sudah</a:t>
            </a:r>
            <a:r>
              <a:rPr lang="en-ID" sz="1400" b="1" dirty="0"/>
              <a:t> </a:t>
            </a:r>
            <a:r>
              <a:rPr lang="en-ID" sz="1400" b="1" dirty="0" err="1"/>
              <a:t>dilengkapi</a:t>
            </a:r>
            <a:r>
              <a:rPr lang="en-ID" sz="1400" b="1" dirty="0"/>
              <a:t> </a:t>
            </a:r>
            <a:r>
              <a:rPr lang="en-ID" sz="1400" b="1" dirty="0" err="1"/>
              <a:t>semua</a:t>
            </a:r>
            <a:r>
              <a:rPr lang="en-ID" sz="1400" b="1" dirty="0"/>
              <a:t>, </a:t>
            </a:r>
            <a:r>
              <a:rPr lang="en-ID" sz="1400" b="1" dirty="0" err="1"/>
              <a:t>klik</a:t>
            </a:r>
            <a:endParaRPr lang="en-ID" sz="1400" b="1" dirty="0"/>
          </a:p>
          <a:p>
            <a:r>
              <a:rPr lang="en-ID" sz="1400" b="1" dirty="0"/>
              <a:t>Complete Request </a:t>
            </a:r>
            <a:r>
              <a:rPr lang="en-ID" sz="1400" b="1" dirty="0" err="1"/>
              <a:t>lalu</a:t>
            </a:r>
            <a:r>
              <a:rPr lang="en-ID" sz="1400" b="1" dirty="0"/>
              <a:t> </a:t>
            </a:r>
            <a:r>
              <a:rPr lang="en-ID" sz="1400" b="1" dirty="0" err="1"/>
              <a:t>pilih</a:t>
            </a:r>
            <a:r>
              <a:rPr lang="en-ID" sz="1400" b="1" dirty="0"/>
              <a:t> </a:t>
            </a:r>
            <a:r>
              <a:rPr lang="en-ID" sz="1400" b="1" dirty="0" err="1"/>
              <a:t>Im</a:t>
            </a:r>
            <a:r>
              <a:rPr lang="en-ID" sz="1400" b="1" dirty="0"/>
              <a:t> Done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84EC8A-1AE9-A3C4-80E7-177CB1DF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Unlock User ID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C0CC3F-0120-32A3-518E-12A60EEA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" r="2989" b="-939"/>
          <a:stretch/>
        </p:blipFill>
        <p:spPr>
          <a:xfrm>
            <a:off x="4179216" y="883029"/>
            <a:ext cx="4716306" cy="52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3A81D4-3818-E9DA-5D2D-4B849DBC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Unlock User ID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SAP – Kendala : Unlock User ID</vt:lpstr>
      <vt:lpstr>SAP – Kendala : Unlock User ID</vt:lpstr>
      <vt:lpstr>SAP – Kendala : Unlock User ID</vt:lpstr>
      <vt:lpstr>SAP – Kendala : Unlock User ID</vt:lpstr>
      <vt:lpstr>SAP – Kendala : Unlock User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24</cp:revision>
  <dcterms:created xsi:type="dcterms:W3CDTF">2024-01-10T03:38:53Z</dcterms:created>
  <dcterms:modified xsi:type="dcterms:W3CDTF">2024-06-06T09:12:00Z</dcterms:modified>
</cp:coreProperties>
</file>