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1" r:id="rId3"/>
    <p:sldId id="258" r:id="rId4"/>
    <p:sldId id="265" r:id="rId5"/>
    <p:sldId id="266" r:id="rId6"/>
    <p:sldId id="267" r:id="rId7"/>
    <p:sldId id="269" r:id="rId8"/>
    <p:sldId id="262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929C967F-0573-2722-5C5F-9FB0E21FB5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AC3D69-51AA-10F1-9162-522319E8C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DFD2E-3832-3105-F98A-B84951861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D9D35-AB5D-12D4-B321-FCE7BE55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9247F-DE55-8A8B-967C-867AF64D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C8621-BEC8-090F-2A9D-0D636A61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4556" y="6356350"/>
            <a:ext cx="340066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7533" y="6356350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38944A2-64F6-DCB4-95F8-951FB23F2C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5532" y="6485557"/>
            <a:ext cx="340066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8509" y="6505435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D20396-16DF-1D56-C05D-85154ADEE6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48357-1439-A3A1-1306-C248BCF7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F8B9-A8F0-E98E-A9F7-B8C65B37E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6A0F5-26E3-1DE5-57B1-C649C06DF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2DF6A-98C0-6BC7-E7A0-74E2B13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B8983-3FA8-508B-60BF-037786B1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E06F8-6DFE-B5DC-64D0-F63A81F7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7E21D-F7BD-348D-DC96-FC62F05D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11E9-1041-BB9E-0A9D-CBC5C554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EED9-83FB-BEB3-4D82-A9AC6A28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56ECF3-08DE-F27B-7C17-FD1A52FC51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A96543-0C72-6B3F-3901-621676BB14D3}"/>
              </a:ext>
            </a:extLst>
          </p:cNvPr>
          <p:cNvSpPr txBox="1"/>
          <p:nvPr userDrawn="1"/>
        </p:nvSpPr>
        <p:spPr>
          <a:xfrm>
            <a:off x="532572" y="2701122"/>
            <a:ext cx="60976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b="1" dirty="0">
                <a:solidFill>
                  <a:schemeClr val="bg1"/>
                </a:solidFill>
                <a:latin typeface="Montserrat" panose="000005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578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3175BB-45BC-644A-A1FB-284C0CC09CA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6B60B-EB3A-8B6F-A728-18B9B947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2B68B-DDE7-D379-5962-BE0A1556A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00F15-108B-B1B9-9F37-7689B9E3B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833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6531D-E89E-2C5D-1EB6-41CC990F4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2033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3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>
            <a:normAutofit/>
          </a:bodyPr>
          <a:lstStyle/>
          <a:p>
            <a:r>
              <a:rPr lang="en-US" sz="3500" b="1" dirty="0"/>
              <a:t>SAP – </a:t>
            </a:r>
            <a:r>
              <a:rPr lang="en-US" sz="3500" b="1" dirty="0" err="1"/>
              <a:t>Pengajuan</a:t>
            </a:r>
            <a:r>
              <a:rPr lang="en-US" sz="3500" b="1" dirty="0"/>
              <a:t> </a:t>
            </a:r>
            <a:r>
              <a:rPr lang="en-US" sz="3500" b="1" dirty="0" err="1"/>
              <a:t>Pembuatan</a:t>
            </a:r>
            <a:r>
              <a:rPr lang="en-US" sz="3500" b="1" dirty="0"/>
              <a:t> Akun User ID SAP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D08D5C-2005-E6E3-C8E4-A9F40346C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9864"/>
            <a:ext cx="11039061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/>
              <a:t>Ketentuan</a:t>
            </a:r>
            <a:r>
              <a:rPr lang="en-US" sz="1600" b="1" dirty="0"/>
              <a:t> :</a:t>
            </a:r>
          </a:p>
          <a:p>
            <a:pPr marL="0" indent="0">
              <a:buNone/>
            </a:pPr>
            <a:endParaRPr lang="en-US" sz="1600" b="1" dirty="0"/>
          </a:p>
          <a:p>
            <a:pPr>
              <a:buFontTx/>
              <a:buChar char="-"/>
            </a:pP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pengajuan</a:t>
            </a:r>
            <a:r>
              <a:rPr lang="en-US" sz="1600" dirty="0"/>
              <a:t> </a:t>
            </a:r>
            <a:r>
              <a:rPr lang="en-US" sz="1600" dirty="0" err="1"/>
              <a:t>Pembuatan</a:t>
            </a:r>
            <a:r>
              <a:rPr lang="en-US" sz="1600" dirty="0"/>
              <a:t> User ID SAP, request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langsung</a:t>
            </a:r>
            <a:r>
              <a:rPr lang="en-US" sz="1600" dirty="0"/>
              <a:t> </a:t>
            </a:r>
            <a:r>
              <a:rPr lang="en-US" sz="1600" dirty="0" err="1"/>
              <a:t>mengarah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Approval Retain dan Approval Service Owner. (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hal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b="1" dirty="0"/>
              <a:t>Approval Retain </a:t>
            </a:r>
            <a:r>
              <a:rPr lang="en-US" sz="1600" b="1" dirty="0" err="1"/>
              <a:t>adalah</a:t>
            </a:r>
            <a:r>
              <a:rPr lang="en-US" sz="1600" b="1" dirty="0"/>
              <a:t> </a:t>
            </a:r>
            <a:r>
              <a:rPr lang="en-US" sz="1600" b="1" dirty="0" err="1"/>
              <a:t>Pimpinan</a:t>
            </a:r>
            <a:r>
              <a:rPr lang="en-US" sz="1600" b="1" dirty="0"/>
              <a:t> </a:t>
            </a:r>
            <a:r>
              <a:rPr lang="en-US" sz="1600" b="1" dirty="0" err="1"/>
              <a:t>Fungsi</a:t>
            </a:r>
            <a:r>
              <a:rPr lang="en-US" sz="1600" b="1" dirty="0"/>
              <a:t> IT</a:t>
            </a:r>
            <a:r>
              <a:rPr lang="en-US" sz="1600" dirty="0"/>
              <a:t>, </a:t>
            </a:r>
            <a:r>
              <a:rPr lang="en-US" sz="1600" dirty="0" err="1"/>
              <a:t>sedangkan</a:t>
            </a:r>
            <a:r>
              <a:rPr lang="en-US" sz="1600" dirty="0"/>
              <a:t> </a:t>
            </a:r>
            <a:r>
              <a:rPr lang="en-US" sz="1600" b="1" dirty="0"/>
              <a:t>Approval Service Owner </a:t>
            </a:r>
            <a:r>
              <a:rPr lang="en-US" sz="1600" b="1" dirty="0" err="1"/>
              <a:t>adalah</a:t>
            </a:r>
            <a:r>
              <a:rPr lang="en-US" sz="1600" b="1" dirty="0"/>
              <a:t> </a:t>
            </a:r>
            <a:r>
              <a:rPr lang="en-US" sz="1600" b="1" dirty="0" err="1"/>
              <a:t>Fungsi</a:t>
            </a:r>
            <a:r>
              <a:rPr lang="en-US" sz="1600" b="1" dirty="0"/>
              <a:t> Tim </a:t>
            </a:r>
            <a:r>
              <a:rPr lang="en-US" sz="1600" b="1" dirty="0" err="1"/>
              <a:t>Otorisasi</a:t>
            </a:r>
            <a:r>
              <a:rPr lang="en-US" sz="1600" b="1" dirty="0"/>
              <a:t> SAP </a:t>
            </a:r>
            <a:r>
              <a:rPr lang="en-US" sz="1600" b="1" dirty="0" err="1"/>
              <a:t>Pertamina</a:t>
            </a:r>
            <a:r>
              <a:rPr lang="en-US" sz="1600" b="1" dirty="0"/>
              <a:t> </a:t>
            </a:r>
            <a:r>
              <a:rPr lang="en-US" sz="1600" b="1" dirty="0" err="1"/>
              <a:t>selaku</a:t>
            </a:r>
            <a:r>
              <a:rPr lang="en-US" sz="1600" b="1" dirty="0"/>
              <a:t> </a:t>
            </a:r>
            <a:r>
              <a:rPr lang="en-US" sz="1600" b="1" dirty="0" err="1"/>
              <a:t>pemilik</a:t>
            </a:r>
            <a:r>
              <a:rPr lang="en-US" sz="1600" b="1" dirty="0"/>
              <a:t> </a:t>
            </a:r>
            <a:r>
              <a:rPr lang="en-US" sz="1600" b="1" dirty="0" err="1"/>
              <a:t>layanan</a:t>
            </a:r>
            <a:r>
              <a:rPr lang="en-US" sz="1600" dirty="0"/>
              <a:t>) </a:t>
            </a:r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mohon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perhatian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 :</a:t>
            </a:r>
          </a:p>
          <a:p>
            <a:pPr marL="0" indent="0">
              <a:buNone/>
            </a:pPr>
            <a:r>
              <a:rPr lang="en-US" sz="1600" dirty="0"/>
              <a:t>     In Case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- </a:t>
            </a:r>
            <a:r>
              <a:rPr lang="en-US" sz="1600" dirty="0" err="1"/>
              <a:t>Apabila</a:t>
            </a:r>
            <a:r>
              <a:rPr lang="en-US" sz="1600" dirty="0"/>
              <a:t> yang </a:t>
            </a:r>
            <a:r>
              <a:rPr lang="en-US" sz="1600" dirty="0" err="1"/>
              <a:t>mengajukan</a:t>
            </a:r>
            <a:r>
              <a:rPr lang="en-US" sz="1600" dirty="0"/>
              <a:t> request / requestor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setingkat</a:t>
            </a:r>
            <a:r>
              <a:rPr lang="en-US" sz="1600" dirty="0"/>
              <a:t> Staff s/d </a:t>
            </a:r>
            <a:r>
              <a:rPr lang="en-US" sz="1600" dirty="0" err="1"/>
              <a:t>Ast</a:t>
            </a:r>
            <a:r>
              <a:rPr lang="en-US" sz="1600" dirty="0"/>
              <a:t>. Manager (dan </a:t>
            </a:r>
            <a:r>
              <a:rPr lang="en-US" sz="1600" dirty="0" err="1"/>
              <a:t>ybs</a:t>
            </a:r>
            <a:r>
              <a:rPr lang="en-US" sz="1600" dirty="0"/>
              <a:t> </a:t>
            </a:r>
            <a:r>
              <a:rPr lang="en-US" sz="1600" dirty="0" err="1"/>
              <a:t>masih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atasan</a:t>
            </a:r>
            <a:r>
              <a:rPr lang="en-US" sz="16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Manager / VP)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pengajuan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diteruskan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Pimpinan</a:t>
            </a:r>
            <a:r>
              <a:rPr lang="en-US" sz="1600" dirty="0"/>
              <a:t> </a:t>
            </a:r>
            <a:r>
              <a:rPr lang="en-US" sz="1600" dirty="0" err="1"/>
              <a:t>Fungsi</a:t>
            </a:r>
            <a:r>
              <a:rPr lang="en-US" sz="1600" dirty="0"/>
              <a:t> IT </a:t>
            </a:r>
            <a:r>
              <a:rPr lang="en-US" sz="1600" dirty="0" err="1"/>
              <a:t>tanpa</a:t>
            </a:r>
            <a:r>
              <a:rPr lang="en-US" sz="1600" dirty="0"/>
              <a:t> </a:t>
            </a:r>
            <a:r>
              <a:rPr lang="en-US" sz="1600" dirty="0" err="1"/>
              <a:t>diketahui</a:t>
            </a:r>
            <a:r>
              <a:rPr lang="en-US" sz="1600" dirty="0"/>
              <a:t> oleh </a:t>
            </a:r>
            <a:r>
              <a:rPr lang="en-US" sz="1600" dirty="0" err="1"/>
              <a:t>atasan</a:t>
            </a:r>
            <a:r>
              <a:rPr lang="en-US" sz="1600" dirty="0"/>
              <a:t> requestor (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request </a:t>
            </a:r>
            <a:r>
              <a:rPr lang="en-US" sz="1600" dirty="0" err="1"/>
              <a:t>langsung</a:t>
            </a:r>
            <a:r>
              <a:rPr lang="en-US" sz="1600" dirty="0"/>
              <a:t> </a:t>
            </a:r>
            <a:r>
              <a:rPr lang="en-US" sz="1600" dirty="0" err="1"/>
              <a:t>mengarah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Approval Retain / </a:t>
            </a:r>
            <a:r>
              <a:rPr lang="en-US" sz="1600" dirty="0" err="1"/>
              <a:t>Pimpinan</a:t>
            </a:r>
            <a:r>
              <a:rPr lang="en-US" sz="1600" dirty="0"/>
              <a:t> </a:t>
            </a:r>
            <a:r>
              <a:rPr lang="en-US" sz="1600" dirty="0" err="1"/>
              <a:t>Fungsi</a:t>
            </a:r>
            <a:r>
              <a:rPr lang="en-US" sz="1600" dirty="0"/>
              <a:t> IT. 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- </a:t>
            </a:r>
            <a:r>
              <a:rPr lang="en-US" sz="1600" dirty="0" err="1"/>
              <a:t>Disarankan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request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oleh </a:t>
            </a:r>
            <a:r>
              <a:rPr lang="en-US" sz="1600" dirty="0" err="1"/>
              <a:t>atasan</a:t>
            </a:r>
            <a:r>
              <a:rPr lang="en-US" sz="1600" dirty="0"/>
              <a:t> / </a:t>
            </a:r>
            <a:r>
              <a:rPr lang="en-US" sz="1600" dirty="0" err="1"/>
              <a:t>Pimpinan</a:t>
            </a:r>
            <a:r>
              <a:rPr lang="en-US" sz="1600" dirty="0"/>
              <a:t> </a:t>
            </a:r>
            <a:r>
              <a:rPr lang="en-US" sz="1600" dirty="0" err="1"/>
              <a:t>Fungsi</a:t>
            </a:r>
            <a:r>
              <a:rPr lang="en-US" sz="1600" dirty="0"/>
              <a:t> </a:t>
            </a:r>
            <a:r>
              <a:rPr lang="en-US" sz="1600" dirty="0" err="1"/>
              <a:t>tertinggi</a:t>
            </a:r>
            <a:r>
              <a:rPr lang="en-US" sz="1600" dirty="0"/>
              <a:t> Divisi / Dept (Manager / VP) yang </a:t>
            </a:r>
            <a:r>
              <a:rPr lang="en-US" sz="1600" dirty="0" err="1"/>
              <a:t>bertujuan</a:t>
            </a:r>
            <a:r>
              <a:rPr lang="en-US" sz="1600" dirty="0"/>
              <a:t> agar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</a:t>
            </a:r>
            <a:r>
              <a:rPr lang="en-US" sz="1600" dirty="0" err="1"/>
              <a:t>permintaan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diketahui</a:t>
            </a:r>
            <a:r>
              <a:rPr lang="en-US" sz="1600" dirty="0"/>
              <a:t> oleh </a:t>
            </a:r>
            <a:r>
              <a:rPr lang="en-US" sz="1600" dirty="0" err="1"/>
              <a:t>atasan</a:t>
            </a:r>
            <a:r>
              <a:rPr lang="en-US" sz="1600" dirty="0"/>
              <a:t>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rangka</a:t>
            </a:r>
            <a:r>
              <a:rPr lang="en-US" sz="1600" dirty="0"/>
              <a:t> </a:t>
            </a:r>
            <a:r>
              <a:rPr lang="en-US" sz="1600" dirty="0" err="1"/>
              <a:t>efisiensi</a:t>
            </a:r>
            <a:r>
              <a:rPr lang="en-US" sz="1600" dirty="0"/>
              <a:t> </a:t>
            </a:r>
            <a:r>
              <a:rPr lang="en-US" sz="1600" dirty="0" err="1"/>
              <a:t>biaya</a:t>
            </a:r>
            <a:r>
              <a:rPr lang="en-US" sz="1600" dirty="0"/>
              <a:t> chargeback </a:t>
            </a:r>
            <a:r>
              <a:rPr lang="en-US" sz="1600" dirty="0" err="1"/>
              <a:t>layanan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 </a:t>
            </a:r>
            <a:r>
              <a:rPr lang="en-US" sz="1600" dirty="0" err="1"/>
              <a:t>Contoh</a:t>
            </a:r>
            <a:r>
              <a:rPr lang="en-US" sz="1600" dirty="0"/>
              <a:t> 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- </a:t>
            </a:r>
            <a:r>
              <a:rPr lang="en-US" sz="1600" dirty="0" err="1"/>
              <a:t>Misal</a:t>
            </a:r>
            <a:r>
              <a:rPr lang="en-US" sz="1600" dirty="0"/>
              <a:t> </a:t>
            </a:r>
            <a:r>
              <a:rPr lang="en-US" sz="1600" dirty="0" err="1"/>
              <a:t>Pimpinan</a:t>
            </a:r>
            <a:r>
              <a:rPr lang="en-US" sz="1600" dirty="0"/>
              <a:t> </a:t>
            </a:r>
            <a:r>
              <a:rPr lang="en-US" sz="1600" dirty="0" err="1"/>
              <a:t>tertinggi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setingkat</a:t>
            </a:r>
            <a:r>
              <a:rPr lang="en-US" sz="1600" dirty="0"/>
              <a:t> Manager, </a:t>
            </a:r>
            <a:r>
              <a:rPr lang="en-US" sz="1600" dirty="0" err="1"/>
              <a:t>maka</a:t>
            </a:r>
            <a:r>
              <a:rPr lang="en-US" sz="1600" dirty="0"/>
              <a:t> manager </a:t>
            </a:r>
            <a:r>
              <a:rPr lang="en-US" sz="1600" dirty="0" err="1"/>
              <a:t>tsb</a:t>
            </a:r>
            <a:r>
              <a:rPr lang="en-US" sz="1600" dirty="0"/>
              <a:t> yang </a:t>
            </a:r>
            <a:r>
              <a:rPr lang="en-US" sz="1600" dirty="0" err="1"/>
              <a:t>melakukan</a:t>
            </a:r>
            <a:r>
              <a:rPr lang="en-US" sz="1600" dirty="0"/>
              <a:t> request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 - </a:t>
            </a:r>
            <a:r>
              <a:rPr lang="en-US" sz="1600" dirty="0" err="1"/>
              <a:t>Misal</a:t>
            </a:r>
            <a:r>
              <a:rPr lang="en-US" sz="1600" dirty="0"/>
              <a:t> </a:t>
            </a:r>
            <a:r>
              <a:rPr lang="en-US" sz="1600" dirty="0" err="1"/>
              <a:t>Pimpinan</a:t>
            </a:r>
            <a:r>
              <a:rPr lang="en-US" sz="1600" dirty="0"/>
              <a:t> </a:t>
            </a:r>
            <a:r>
              <a:rPr lang="en-US" sz="1600" dirty="0" err="1"/>
              <a:t>tertinggi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setingkat</a:t>
            </a:r>
            <a:r>
              <a:rPr lang="en-US" sz="1600" dirty="0"/>
              <a:t> VP, </a:t>
            </a:r>
            <a:r>
              <a:rPr lang="en-US" sz="1600" dirty="0" err="1"/>
              <a:t>maka</a:t>
            </a:r>
            <a:r>
              <a:rPr lang="en-US" sz="1600" dirty="0"/>
              <a:t> VP </a:t>
            </a:r>
            <a:r>
              <a:rPr lang="en-US" sz="1600" dirty="0" err="1"/>
              <a:t>tsb</a:t>
            </a:r>
            <a:r>
              <a:rPr lang="en-US" sz="1600" dirty="0"/>
              <a:t> yang </a:t>
            </a:r>
            <a:r>
              <a:rPr lang="en-US" sz="1600" dirty="0" err="1"/>
              <a:t>melakukan</a:t>
            </a:r>
            <a:r>
              <a:rPr lang="en-US" sz="1600" dirty="0"/>
              <a:t> request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 - </a:t>
            </a:r>
            <a:r>
              <a:rPr lang="en-US" sz="1600" dirty="0" err="1"/>
              <a:t>Fungsi</a:t>
            </a:r>
            <a:r>
              <a:rPr lang="en-US" sz="1600" dirty="0"/>
              <a:t> IT </a:t>
            </a:r>
            <a:r>
              <a:rPr lang="en-US" sz="1600" dirty="0" err="1"/>
              <a:t>berhak</a:t>
            </a:r>
            <a:r>
              <a:rPr lang="en-US" sz="1600" dirty="0"/>
              <a:t> </a:t>
            </a:r>
            <a:r>
              <a:rPr lang="en-US" sz="1600" dirty="0" err="1"/>
              <a:t>menolak</a:t>
            </a:r>
            <a:r>
              <a:rPr lang="en-US" sz="1600" dirty="0"/>
              <a:t> </a:t>
            </a:r>
            <a:r>
              <a:rPr lang="en-US" sz="1600" dirty="0" err="1"/>
              <a:t>pengajuan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apabila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ketentuan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diatas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80222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>
            <a:normAutofit/>
          </a:bodyPr>
          <a:lstStyle/>
          <a:p>
            <a:r>
              <a:rPr lang="en-US" sz="3500" b="1" dirty="0"/>
              <a:t>SAP – </a:t>
            </a:r>
            <a:r>
              <a:rPr lang="en-US" sz="3500" b="1" dirty="0" err="1"/>
              <a:t>Pengajuan</a:t>
            </a:r>
            <a:r>
              <a:rPr lang="en-US" sz="3500" b="1" dirty="0"/>
              <a:t> </a:t>
            </a:r>
            <a:r>
              <a:rPr lang="en-US" sz="3500" b="1" dirty="0" err="1"/>
              <a:t>Pembuatan</a:t>
            </a:r>
            <a:r>
              <a:rPr lang="en-US" sz="3500" b="1" dirty="0"/>
              <a:t> Akun User ID SAP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D08D5C-2005-E6E3-C8E4-A9F40346C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 </a:t>
            </a:r>
            <a:r>
              <a:rPr lang="en-US" sz="1600" dirty="0" err="1"/>
              <a:t>Pekerja</a:t>
            </a:r>
            <a:r>
              <a:rPr lang="en-US" sz="1600" dirty="0"/>
              <a:t> </a:t>
            </a:r>
            <a:r>
              <a:rPr lang="en-US" sz="1600" dirty="0" err="1"/>
              <a:t>mengakses</a:t>
            </a:r>
            <a:r>
              <a:rPr lang="en-US" sz="1600" dirty="0"/>
              <a:t> Alamat myssc.pertamina.com</a:t>
            </a:r>
          </a:p>
          <a:p>
            <a:pPr marL="0" indent="0">
              <a:buNone/>
            </a:pPr>
            <a:r>
              <a:rPr lang="en-US" sz="1600" dirty="0"/>
              <a:t>   Login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akun</a:t>
            </a:r>
            <a:r>
              <a:rPr lang="en-US" sz="1600" dirty="0"/>
              <a:t> email : …..@pelita-air.com</a:t>
            </a:r>
          </a:p>
          <a:p>
            <a:pPr marL="0" indent="0">
              <a:buNone/>
            </a:pPr>
            <a:r>
              <a:rPr lang="en-US" sz="1600" dirty="0"/>
              <a:t>   Password : password email 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397DE-652A-2AE8-D873-BA6EE2E4F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92" y="2567305"/>
            <a:ext cx="6217683" cy="354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4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CDB66-F1EB-CA00-38BE-5260AEC92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5152B-B427-E1CF-7B10-24B4BD30F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460F05-2BD3-7CC1-BDFB-9A0C2AA21B20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727232-9805-3E46-DF7E-5B428F766F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19" r="12500"/>
          <a:stretch/>
        </p:blipFill>
        <p:spPr>
          <a:xfrm>
            <a:off x="685800" y="1574850"/>
            <a:ext cx="8267700" cy="442521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5083A-6E79-4F74-8F84-A86D3B5A63D1}"/>
              </a:ext>
            </a:extLst>
          </p:cNvPr>
          <p:cNvCxnSpPr>
            <a:cxnSpLocks/>
          </p:cNvCxnSpPr>
          <p:nvPr/>
        </p:nvCxnSpPr>
        <p:spPr>
          <a:xfrm flipV="1">
            <a:off x="7524750" y="4110622"/>
            <a:ext cx="1581150" cy="73596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5667149-9ECB-D735-EEFD-7693C451CF20}"/>
              </a:ext>
            </a:extLst>
          </p:cNvPr>
          <p:cNvSpPr txBox="1"/>
          <p:nvPr/>
        </p:nvSpPr>
        <p:spPr>
          <a:xfrm>
            <a:off x="9143999" y="3832274"/>
            <a:ext cx="282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Pilih</a:t>
            </a:r>
            <a:r>
              <a:rPr lang="en-US" dirty="0"/>
              <a:t> User ID ERP &amp; Non ERP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9D6BD-5019-F559-5A33-B56238CD0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>
            <a:normAutofit/>
          </a:bodyPr>
          <a:lstStyle/>
          <a:p>
            <a:r>
              <a:rPr lang="en-US" sz="3500" b="1" dirty="0"/>
              <a:t>SAP – </a:t>
            </a:r>
            <a:r>
              <a:rPr lang="en-US" sz="3500" b="1" dirty="0" err="1"/>
              <a:t>Pengajuan</a:t>
            </a:r>
            <a:r>
              <a:rPr lang="en-US" sz="3500" b="1" dirty="0"/>
              <a:t> </a:t>
            </a:r>
            <a:r>
              <a:rPr lang="en-US" sz="3500" b="1" dirty="0" err="1"/>
              <a:t>Pembuatan</a:t>
            </a:r>
            <a:r>
              <a:rPr lang="en-US" sz="3500" b="1" dirty="0"/>
              <a:t> Akun User ID SAP</a:t>
            </a:r>
          </a:p>
        </p:txBody>
      </p:sp>
    </p:spTree>
    <p:extLst>
      <p:ext uri="{BB962C8B-B14F-4D97-AF65-F5344CB8AC3E}">
        <p14:creationId xmlns:p14="http://schemas.microsoft.com/office/powerpoint/2010/main" val="365908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CDB66-F1EB-CA00-38BE-5260AEC92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5152B-B427-E1CF-7B10-24B4BD30F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460F05-2BD3-7CC1-BDFB-9A0C2AA21B20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407B23-2CA5-A6C0-5269-238AADDE1624}"/>
              </a:ext>
            </a:extLst>
          </p:cNvPr>
          <p:cNvSpPr txBox="1"/>
          <p:nvPr/>
        </p:nvSpPr>
        <p:spPr>
          <a:xfrm>
            <a:off x="9047678" y="2524125"/>
            <a:ext cx="192512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Pilih</a:t>
            </a:r>
            <a:r>
              <a:rPr lang="en-US" dirty="0"/>
              <a:t> Request Now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0A3BA-8016-DB9D-568B-5427A9F4A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>
            <a:normAutofit/>
          </a:bodyPr>
          <a:lstStyle/>
          <a:p>
            <a:r>
              <a:rPr lang="en-US" sz="3500" b="1" dirty="0"/>
              <a:t>SAP – </a:t>
            </a:r>
            <a:r>
              <a:rPr lang="en-US" sz="3500" b="1" dirty="0" err="1"/>
              <a:t>Pengajuan</a:t>
            </a:r>
            <a:r>
              <a:rPr lang="en-US" sz="3500" b="1" dirty="0"/>
              <a:t> </a:t>
            </a:r>
            <a:r>
              <a:rPr lang="en-US" sz="3500" b="1" dirty="0" err="1"/>
              <a:t>Pembuatan</a:t>
            </a:r>
            <a:r>
              <a:rPr lang="en-US" sz="3500" b="1" dirty="0"/>
              <a:t> Akun User ID SAP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2EA075-5613-4417-4929-7F1BF9A55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23" y="1612264"/>
            <a:ext cx="6847233" cy="306289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22FE94-1748-8A4C-2125-9A66CD657D8C}"/>
              </a:ext>
            </a:extLst>
          </p:cNvPr>
          <p:cNvCxnSpPr>
            <a:cxnSpLocks/>
          </p:cNvCxnSpPr>
          <p:nvPr/>
        </p:nvCxnSpPr>
        <p:spPr>
          <a:xfrm flipV="1">
            <a:off x="7686766" y="2747962"/>
            <a:ext cx="1420389" cy="6191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75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CDB66-F1EB-CA00-38BE-5260AEC92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460F05-2BD3-7CC1-BDFB-9A0C2AA21B20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E0E6CA-AA3E-9A87-2FF8-623DFD3311E8}"/>
              </a:ext>
            </a:extLst>
          </p:cNvPr>
          <p:cNvSpPr txBox="1"/>
          <p:nvPr/>
        </p:nvSpPr>
        <p:spPr>
          <a:xfrm>
            <a:off x="8038596" y="1156325"/>
            <a:ext cx="3162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Nomor</a:t>
            </a:r>
            <a:r>
              <a:rPr lang="en-US" sz="1200" b="1" dirty="0"/>
              <a:t> </a:t>
            </a:r>
            <a:r>
              <a:rPr lang="en-US" sz="1200" b="1" dirty="0" err="1"/>
              <a:t>Telepon</a:t>
            </a:r>
            <a:r>
              <a:rPr lang="en-US" sz="1200" b="1" dirty="0"/>
              <a:t> / Extension / ID HT :</a:t>
            </a:r>
          </a:p>
          <a:p>
            <a:r>
              <a:rPr lang="en-US" sz="1200" b="1" dirty="0"/>
              <a:t>Masukkan </a:t>
            </a:r>
            <a:r>
              <a:rPr lang="en-US" sz="1200" b="1" dirty="0" err="1"/>
              <a:t>nomor</a:t>
            </a:r>
            <a:r>
              <a:rPr lang="en-US" sz="1200" b="1" dirty="0"/>
              <a:t> handphone </a:t>
            </a:r>
            <a:r>
              <a:rPr lang="en-US" sz="1200" b="1" dirty="0" err="1"/>
              <a:t>Pemilik</a:t>
            </a:r>
            <a:r>
              <a:rPr lang="en-US" sz="1200" b="1" dirty="0"/>
              <a:t> User ID </a:t>
            </a:r>
            <a:endParaRPr lang="en-ID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819D0-88C5-3AEA-F2F7-500B4AAE5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>
            <a:normAutofit/>
          </a:bodyPr>
          <a:lstStyle/>
          <a:p>
            <a:r>
              <a:rPr lang="en-US" sz="3500" b="1" dirty="0"/>
              <a:t>SAP – </a:t>
            </a:r>
            <a:r>
              <a:rPr lang="en-US" sz="3500" b="1" dirty="0" err="1"/>
              <a:t>Pengajuan</a:t>
            </a:r>
            <a:r>
              <a:rPr lang="en-US" sz="3500" b="1" dirty="0"/>
              <a:t> </a:t>
            </a:r>
            <a:r>
              <a:rPr lang="en-US" sz="3500" b="1" dirty="0" err="1"/>
              <a:t>Pembuatan</a:t>
            </a:r>
            <a:r>
              <a:rPr lang="en-US" sz="3500" b="1" dirty="0"/>
              <a:t> Akun User ID SAP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68EBC4-4D83-8EC6-A3D1-72602354B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421" y="1107362"/>
            <a:ext cx="4244909" cy="54488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0FD6E7-8E8E-88B4-52FD-6D0B4C3A934B}"/>
              </a:ext>
            </a:extLst>
          </p:cNvPr>
          <p:cNvSpPr txBox="1"/>
          <p:nvPr/>
        </p:nvSpPr>
        <p:spPr>
          <a:xfrm>
            <a:off x="4701209" y="2126974"/>
            <a:ext cx="37470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Attach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pendukung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(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) / </a:t>
            </a:r>
            <a:r>
              <a:rPr lang="en-US" dirty="0" err="1"/>
              <a:t>contoh</a:t>
            </a:r>
            <a:r>
              <a:rPr lang="en-US" dirty="0"/>
              <a:t>:  </a:t>
            </a:r>
          </a:p>
          <a:p>
            <a:r>
              <a:rPr lang="en-US" dirty="0"/>
              <a:t>-    </a:t>
            </a:r>
            <a:r>
              <a:rPr lang="en-US" dirty="0" err="1"/>
              <a:t>Screenshoot</a:t>
            </a:r>
            <a:r>
              <a:rPr lang="en-US" dirty="0"/>
              <a:t> pada SAP 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SK / </a:t>
            </a:r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(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nominal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agar </a:t>
            </a:r>
            <a:r>
              <a:rPr lang="en-US" dirty="0" err="1"/>
              <a:t>disensor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terbaca</a:t>
            </a:r>
            <a:r>
              <a:rPr lang="en-US" dirty="0"/>
              <a:t>) :</a:t>
            </a:r>
          </a:p>
          <a:p>
            <a:r>
              <a:rPr lang="en-US" dirty="0"/>
              <a:t>      </a:t>
            </a:r>
            <a:r>
              <a:rPr lang="en-US" dirty="0" err="1"/>
              <a:t>Terkadang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sewaktu</a:t>
            </a:r>
            <a:r>
              <a:rPr lang="en-US" dirty="0"/>
              <a:t>-</a:t>
            </a:r>
          </a:p>
          <a:p>
            <a:r>
              <a:rPr lang="en-US" dirty="0"/>
              <a:t>     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diminta</a:t>
            </a:r>
            <a:r>
              <a:rPr lang="en-US" dirty="0"/>
              <a:t> oleh Tim SSC </a:t>
            </a:r>
          </a:p>
          <a:p>
            <a:r>
              <a:rPr lang="en-US" dirty="0"/>
              <a:t>      </a:t>
            </a:r>
            <a:r>
              <a:rPr lang="en-US" dirty="0" err="1"/>
              <a:t>Pertamina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verifikasi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</a:p>
          <a:p>
            <a:r>
              <a:rPr lang="en-US" dirty="0"/>
              <a:t>      </a:t>
            </a:r>
            <a:r>
              <a:rPr lang="en-US" dirty="0" err="1"/>
              <a:t>lanjut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213BFC-5150-7840-1183-F4CDC25F9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448" y="2419380"/>
            <a:ext cx="2763078" cy="152333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56165C-B400-D513-8802-494524764E3D}"/>
              </a:ext>
            </a:extLst>
          </p:cNvPr>
          <p:cNvCxnSpPr>
            <a:cxnSpLocks/>
          </p:cNvCxnSpPr>
          <p:nvPr/>
        </p:nvCxnSpPr>
        <p:spPr>
          <a:xfrm>
            <a:off x="7205869" y="2862470"/>
            <a:ext cx="1321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84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CDB66-F1EB-CA00-38BE-5260AEC92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460F05-2BD3-7CC1-BDFB-9A0C2AA21B20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DEBD2B-1DB8-7F8E-4B53-CF2CAC9E7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753" y="1053010"/>
            <a:ext cx="4581471" cy="53404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5398C4-4369-946E-5B1B-50791FB19142}"/>
              </a:ext>
            </a:extLst>
          </p:cNvPr>
          <p:cNvSpPr txBox="1"/>
          <p:nvPr/>
        </p:nvSpPr>
        <p:spPr>
          <a:xfrm>
            <a:off x="6296224" y="964079"/>
            <a:ext cx="4974750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Type :</a:t>
            </a:r>
          </a:p>
          <a:p>
            <a:r>
              <a:rPr lang="en-US" sz="1200" b="1" dirty="0"/>
              <a:t>ERP</a:t>
            </a:r>
          </a:p>
          <a:p>
            <a:endParaRPr lang="en-US" sz="700" b="1" dirty="0"/>
          </a:p>
          <a:p>
            <a:r>
              <a:rPr lang="en-US" sz="1200" b="1" dirty="0" err="1"/>
              <a:t>Tipe</a:t>
            </a:r>
            <a:r>
              <a:rPr lang="en-US" sz="1200" b="1" dirty="0"/>
              <a:t> </a:t>
            </a:r>
            <a:r>
              <a:rPr lang="en-US" sz="1200" b="1" dirty="0" err="1"/>
              <a:t>Permintaan</a:t>
            </a:r>
            <a:r>
              <a:rPr lang="en-US" sz="1200" b="1" dirty="0"/>
              <a:t> ERP :</a:t>
            </a:r>
          </a:p>
          <a:p>
            <a:r>
              <a:rPr lang="en-US" sz="1200" b="1" dirty="0" err="1"/>
              <a:t>Pembuatan</a:t>
            </a:r>
            <a:r>
              <a:rPr lang="en-US" sz="1200" b="1" dirty="0"/>
              <a:t> User ID Baru</a:t>
            </a:r>
          </a:p>
          <a:p>
            <a:endParaRPr lang="en-US" sz="700" b="1" dirty="0"/>
          </a:p>
          <a:p>
            <a:r>
              <a:rPr lang="en-US" sz="1200" b="1" dirty="0" err="1"/>
              <a:t>Jenis</a:t>
            </a:r>
            <a:r>
              <a:rPr lang="en-US" sz="1200" b="1" dirty="0"/>
              <a:t> User ID :</a:t>
            </a:r>
          </a:p>
          <a:p>
            <a:r>
              <a:rPr lang="en-US" sz="1200" b="1" dirty="0"/>
              <a:t>Permanent</a:t>
            </a:r>
          </a:p>
          <a:p>
            <a:endParaRPr lang="en-US" sz="700" b="1" dirty="0"/>
          </a:p>
          <a:p>
            <a:r>
              <a:rPr lang="en-US" sz="1200" b="1" dirty="0"/>
              <a:t>Environment :</a:t>
            </a:r>
          </a:p>
          <a:p>
            <a:r>
              <a:rPr lang="en-US" sz="1200" b="1" dirty="0"/>
              <a:t>Production</a:t>
            </a:r>
          </a:p>
          <a:p>
            <a:endParaRPr lang="en-US" sz="700" b="1" dirty="0"/>
          </a:p>
          <a:p>
            <a:r>
              <a:rPr lang="en-US" sz="1200" b="1" dirty="0"/>
              <a:t>System :</a:t>
            </a:r>
          </a:p>
          <a:p>
            <a:r>
              <a:rPr lang="en-US" sz="1200" b="1" dirty="0"/>
              <a:t>PEP (</a:t>
            </a:r>
            <a:r>
              <a:rPr lang="en-US" sz="1200" b="1" dirty="0" err="1"/>
              <a:t>apabila</a:t>
            </a:r>
            <a:r>
              <a:rPr lang="en-US" sz="1200" b="1" dirty="0"/>
              <a:t> </a:t>
            </a:r>
            <a:r>
              <a:rPr lang="en-US" sz="1200" b="1" dirty="0" err="1"/>
              <a:t>bukan</a:t>
            </a:r>
            <a:r>
              <a:rPr lang="en-US" sz="1200" b="1" dirty="0"/>
              <a:t> </a:t>
            </a:r>
            <a:r>
              <a:rPr lang="en-US" sz="1200" b="1" dirty="0" err="1"/>
              <a:t>Fungsi</a:t>
            </a:r>
            <a:r>
              <a:rPr lang="en-US" sz="1200" b="1" dirty="0"/>
              <a:t> HR, </a:t>
            </a:r>
            <a:r>
              <a:rPr lang="en-US" sz="1200" b="1" dirty="0" err="1"/>
              <a:t>pilih</a:t>
            </a:r>
            <a:r>
              <a:rPr lang="en-US" sz="1200" b="1" dirty="0"/>
              <a:t> PEP | </a:t>
            </a:r>
            <a:r>
              <a:rPr lang="en-US" sz="1200" b="1" dirty="0" err="1"/>
              <a:t>untuk</a:t>
            </a:r>
            <a:r>
              <a:rPr lang="en-US" sz="1200" b="1" dirty="0"/>
              <a:t> </a:t>
            </a:r>
            <a:r>
              <a:rPr lang="en-US" sz="1200" b="1" dirty="0" err="1"/>
              <a:t>Fungsi</a:t>
            </a:r>
            <a:r>
              <a:rPr lang="en-US" sz="1200" b="1" dirty="0"/>
              <a:t> HR, </a:t>
            </a:r>
            <a:r>
              <a:rPr lang="en-US" sz="1200" b="1" dirty="0" err="1"/>
              <a:t>pilih</a:t>
            </a:r>
            <a:r>
              <a:rPr lang="en-US" sz="1200" b="1" dirty="0"/>
              <a:t> HCP)</a:t>
            </a:r>
          </a:p>
          <a:p>
            <a:endParaRPr lang="en-US" sz="700" b="1" dirty="0"/>
          </a:p>
          <a:p>
            <a:r>
              <a:rPr lang="en-ID" sz="1200" b="1" dirty="0"/>
              <a:t>Client :</a:t>
            </a:r>
          </a:p>
          <a:p>
            <a:r>
              <a:rPr lang="en-ID" sz="1200" b="1" dirty="0"/>
              <a:t>100</a:t>
            </a:r>
          </a:p>
          <a:p>
            <a:endParaRPr lang="en-ID" sz="700" b="1" dirty="0"/>
          </a:p>
          <a:p>
            <a:r>
              <a:rPr lang="en-ID" sz="1200" b="1" dirty="0"/>
              <a:t>User ID yang </a:t>
            </a:r>
            <a:r>
              <a:rPr lang="en-ID" sz="1200" b="1" dirty="0" err="1"/>
              <a:t>diinginkan</a:t>
            </a:r>
            <a:r>
              <a:rPr lang="en-ID" sz="1200" b="1" dirty="0"/>
              <a:t> :</a:t>
            </a:r>
          </a:p>
          <a:p>
            <a:r>
              <a:rPr lang="en-ID" sz="1200" b="1" dirty="0"/>
              <a:t>(Contoh1) </a:t>
            </a:r>
          </a:p>
          <a:p>
            <a:r>
              <a:rPr lang="en-ID" sz="1200" b="1" dirty="0" err="1"/>
              <a:t>Misal</a:t>
            </a:r>
            <a:r>
              <a:rPr lang="en-ID" sz="1200" b="1" dirty="0"/>
              <a:t> </a:t>
            </a:r>
            <a:r>
              <a:rPr lang="en-ID" sz="1200" b="1" dirty="0" err="1"/>
              <a:t>nama</a:t>
            </a:r>
            <a:r>
              <a:rPr lang="en-ID" sz="1200" b="1" dirty="0"/>
              <a:t> </a:t>
            </a:r>
            <a:r>
              <a:rPr lang="en-ID" sz="1200" b="1" dirty="0" err="1"/>
              <a:t>Pemilik</a:t>
            </a:r>
            <a:r>
              <a:rPr lang="en-ID" sz="1200" b="1" dirty="0"/>
              <a:t> User ID : </a:t>
            </a:r>
            <a:r>
              <a:rPr lang="en-ID" sz="1200" b="1" dirty="0" err="1"/>
              <a:t>Eko</a:t>
            </a:r>
            <a:r>
              <a:rPr lang="en-ID" sz="1200" b="1" dirty="0"/>
              <a:t> Budi</a:t>
            </a:r>
          </a:p>
          <a:p>
            <a:r>
              <a:rPr lang="en-ID" sz="1200" b="1" dirty="0" err="1"/>
              <a:t>Maka</a:t>
            </a:r>
            <a:r>
              <a:rPr lang="en-ID" sz="1200" b="1" dirty="0"/>
              <a:t> User ID yang </a:t>
            </a:r>
            <a:r>
              <a:rPr lang="en-ID" sz="1200" b="1" dirty="0" err="1"/>
              <a:t>diinginkan</a:t>
            </a:r>
            <a:r>
              <a:rPr lang="en-ID" sz="1200" b="1" dirty="0"/>
              <a:t> : EKOBUDI</a:t>
            </a:r>
          </a:p>
          <a:p>
            <a:r>
              <a:rPr lang="en-ID" sz="1200" b="1" dirty="0"/>
              <a:t>(Contoh2)</a:t>
            </a:r>
          </a:p>
          <a:p>
            <a:r>
              <a:rPr lang="en-ID" sz="1200" b="1" dirty="0" err="1"/>
              <a:t>Misal</a:t>
            </a:r>
            <a:r>
              <a:rPr lang="en-ID" sz="1200" b="1" dirty="0"/>
              <a:t> </a:t>
            </a:r>
            <a:r>
              <a:rPr lang="en-ID" sz="1200" b="1" dirty="0" err="1"/>
              <a:t>nama</a:t>
            </a:r>
            <a:r>
              <a:rPr lang="en-ID" sz="1200" b="1" dirty="0"/>
              <a:t> </a:t>
            </a:r>
            <a:r>
              <a:rPr lang="en-ID" sz="1200" b="1" dirty="0" err="1"/>
              <a:t>Pemilik</a:t>
            </a:r>
            <a:r>
              <a:rPr lang="en-ID" sz="1200" b="1" dirty="0"/>
              <a:t> User ID : </a:t>
            </a:r>
            <a:r>
              <a:rPr lang="en-ID" sz="1200" b="1" dirty="0" err="1"/>
              <a:t>Eko</a:t>
            </a:r>
            <a:r>
              <a:rPr lang="en-ID" sz="1200" b="1" dirty="0"/>
              <a:t> Budi Nugroho</a:t>
            </a:r>
          </a:p>
          <a:p>
            <a:r>
              <a:rPr lang="en-ID" sz="1200" b="1" dirty="0" err="1"/>
              <a:t>Maka</a:t>
            </a:r>
            <a:r>
              <a:rPr lang="en-ID" sz="1200" b="1" dirty="0"/>
              <a:t> User ID yang </a:t>
            </a:r>
            <a:r>
              <a:rPr lang="en-ID" sz="1200" b="1" dirty="0" err="1"/>
              <a:t>diinginkan</a:t>
            </a:r>
            <a:r>
              <a:rPr lang="en-ID" sz="1200" b="1" dirty="0"/>
              <a:t> : EKONUGROHO</a:t>
            </a:r>
          </a:p>
          <a:p>
            <a:endParaRPr lang="en-ID" sz="700" b="1" dirty="0"/>
          </a:p>
          <a:p>
            <a:r>
              <a:rPr lang="en-ID" sz="1200" b="1" dirty="0"/>
              <a:t>Nama </a:t>
            </a:r>
            <a:r>
              <a:rPr lang="en-ID" sz="1200" b="1" dirty="0" err="1"/>
              <a:t>Lengkap</a:t>
            </a:r>
            <a:r>
              <a:rPr lang="en-ID" sz="1200" b="1" dirty="0"/>
              <a:t> </a:t>
            </a:r>
            <a:r>
              <a:rPr lang="en-ID" sz="1200" b="1" dirty="0" err="1"/>
              <a:t>Pemilik</a:t>
            </a:r>
            <a:r>
              <a:rPr lang="en-ID" sz="1200" b="1" dirty="0"/>
              <a:t> User ID :</a:t>
            </a:r>
          </a:p>
          <a:p>
            <a:r>
              <a:rPr lang="en-ID" sz="1200" b="1" dirty="0"/>
              <a:t>Input </a:t>
            </a:r>
            <a:r>
              <a:rPr lang="en-ID" sz="1200" b="1" dirty="0" err="1"/>
              <a:t>nama</a:t>
            </a:r>
            <a:r>
              <a:rPr lang="en-ID" sz="1200" b="1" dirty="0"/>
              <a:t> </a:t>
            </a:r>
            <a:r>
              <a:rPr lang="en-ID" sz="1200" b="1" dirty="0" err="1"/>
              <a:t>lengkap</a:t>
            </a:r>
            <a:r>
              <a:rPr lang="en-ID" sz="1200" b="1" dirty="0"/>
              <a:t> </a:t>
            </a:r>
            <a:r>
              <a:rPr lang="en-ID" sz="1200" b="1" dirty="0" err="1"/>
              <a:t>pemilik</a:t>
            </a:r>
            <a:r>
              <a:rPr lang="en-ID" sz="1200" b="1" dirty="0"/>
              <a:t> User ID</a:t>
            </a:r>
          </a:p>
          <a:p>
            <a:endParaRPr lang="en-ID" sz="700" b="1" dirty="0"/>
          </a:p>
          <a:p>
            <a:r>
              <a:rPr lang="en-ID" sz="1200" b="1" dirty="0"/>
              <a:t>Alamat Email </a:t>
            </a:r>
            <a:r>
              <a:rPr lang="en-ID" sz="1200" b="1" dirty="0" err="1"/>
              <a:t>Pemilik</a:t>
            </a:r>
            <a:r>
              <a:rPr lang="en-ID" sz="1200" b="1" dirty="0"/>
              <a:t> User ID :</a:t>
            </a:r>
          </a:p>
          <a:p>
            <a:r>
              <a:rPr lang="en-ID" sz="1200" b="1" dirty="0" err="1"/>
              <a:t>Misal</a:t>
            </a:r>
            <a:r>
              <a:rPr lang="en-ID" sz="1200" b="1" dirty="0"/>
              <a:t> : eko.budi@pelita-air.com</a:t>
            </a:r>
          </a:p>
          <a:p>
            <a:endParaRPr lang="en-ID" sz="700" b="1" dirty="0"/>
          </a:p>
          <a:p>
            <a:r>
              <a:rPr lang="en-ID" sz="1200" b="1" dirty="0" err="1"/>
              <a:t>Jabatan</a:t>
            </a:r>
            <a:r>
              <a:rPr lang="en-ID" sz="1200" b="1" dirty="0"/>
              <a:t> </a:t>
            </a:r>
            <a:r>
              <a:rPr lang="en-ID" sz="1200" b="1" dirty="0" err="1"/>
              <a:t>Pemilik</a:t>
            </a:r>
            <a:r>
              <a:rPr lang="en-ID" sz="1200" b="1" dirty="0"/>
              <a:t> User ID :</a:t>
            </a:r>
          </a:p>
          <a:p>
            <a:r>
              <a:rPr lang="en-ID" sz="1200" b="1" dirty="0"/>
              <a:t>Input </a:t>
            </a:r>
            <a:r>
              <a:rPr lang="en-ID" sz="1200" b="1" dirty="0" err="1"/>
              <a:t>Jabatan</a:t>
            </a:r>
            <a:r>
              <a:rPr lang="en-ID" sz="1200" b="1" dirty="0"/>
              <a:t> </a:t>
            </a:r>
            <a:r>
              <a:rPr lang="en-ID" sz="1200" b="1" dirty="0" err="1"/>
              <a:t>Pemilik</a:t>
            </a:r>
            <a:r>
              <a:rPr lang="en-ID" sz="1200" b="1" dirty="0"/>
              <a:t> User ID (</a:t>
            </a:r>
            <a:r>
              <a:rPr lang="en-ID" sz="1200" b="1" dirty="0" err="1"/>
              <a:t>pastikan</a:t>
            </a:r>
            <a:r>
              <a:rPr lang="en-ID" sz="1200" b="1" dirty="0"/>
              <a:t> </a:t>
            </a:r>
            <a:r>
              <a:rPr lang="en-ID" sz="1200" b="1" dirty="0" err="1"/>
              <a:t>jabatan</a:t>
            </a:r>
            <a:r>
              <a:rPr lang="en-ID" sz="1200" b="1" dirty="0"/>
              <a:t> </a:t>
            </a:r>
            <a:r>
              <a:rPr lang="en-ID" sz="1200" b="1" dirty="0" err="1"/>
              <a:t>sesuai</a:t>
            </a:r>
            <a:r>
              <a:rPr lang="en-ID" sz="1200" b="1" dirty="0"/>
              <a:t> </a:t>
            </a:r>
            <a:r>
              <a:rPr lang="en-ID" sz="1200" b="1" dirty="0" err="1"/>
              <a:t>dengan</a:t>
            </a:r>
            <a:r>
              <a:rPr lang="en-ID" sz="1200" b="1" dirty="0"/>
              <a:t> yang </a:t>
            </a:r>
            <a:r>
              <a:rPr lang="en-ID" sz="1200" b="1" dirty="0" err="1"/>
              <a:t>tertera</a:t>
            </a:r>
            <a:r>
              <a:rPr lang="en-ID" sz="1200" b="1" dirty="0"/>
              <a:t> di </a:t>
            </a:r>
            <a:r>
              <a:rPr lang="en-ID" sz="1200" b="1" dirty="0" err="1"/>
              <a:t>Kontrak</a:t>
            </a:r>
            <a:r>
              <a:rPr lang="en-ID" sz="1200" b="1" dirty="0"/>
              <a:t> </a:t>
            </a:r>
            <a:r>
              <a:rPr lang="en-ID" sz="1200" b="1" dirty="0" err="1"/>
              <a:t>Kerja</a:t>
            </a:r>
            <a:r>
              <a:rPr lang="en-ID" sz="1200" b="1" dirty="0"/>
              <a:t> / SK (Surat Keputusan)</a:t>
            </a:r>
            <a:endParaRPr lang="en-ID" sz="7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1FF308-01CB-D6B9-4CC7-8E7BB6099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>
            <a:normAutofit/>
          </a:bodyPr>
          <a:lstStyle/>
          <a:p>
            <a:r>
              <a:rPr lang="en-US" sz="3500" b="1" dirty="0"/>
              <a:t>SAP – </a:t>
            </a:r>
            <a:r>
              <a:rPr lang="en-US" sz="3500" b="1" dirty="0" err="1"/>
              <a:t>Pengajuan</a:t>
            </a:r>
            <a:r>
              <a:rPr lang="en-US" sz="3500" b="1" dirty="0"/>
              <a:t> </a:t>
            </a:r>
            <a:r>
              <a:rPr lang="en-US" sz="3500" b="1" dirty="0" err="1"/>
              <a:t>Pembuatan</a:t>
            </a:r>
            <a:r>
              <a:rPr lang="en-US" sz="3500" b="1" dirty="0"/>
              <a:t> Akun User ID SAP</a:t>
            </a:r>
          </a:p>
        </p:txBody>
      </p:sp>
    </p:spTree>
    <p:extLst>
      <p:ext uri="{BB962C8B-B14F-4D97-AF65-F5344CB8AC3E}">
        <p14:creationId xmlns:p14="http://schemas.microsoft.com/office/powerpoint/2010/main" val="126509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CDB66-F1EB-CA00-38BE-5260AEC92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460F05-2BD3-7CC1-BDFB-9A0C2AA21B20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5398C4-4369-946E-5B1B-50791FB19142}"/>
              </a:ext>
            </a:extLst>
          </p:cNvPr>
          <p:cNvSpPr txBox="1"/>
          <p:nvPr/>
        </p:nvSpPr>
        <p:spPr>
          <a:xfrm>
            <a:off x="7626014" y="1671071"/>
            <a:ext cx="416179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Nopek</a:t>
            </a:r>
            <a:r>
              <a:rPr lang="en-US" sz="1200" b="1" dirty="0"/>
              <a:t> </a:t>
            </a:r>
            <a:r>
              <a:rPr lang="en-US" sz="1200" b="1" dirty="0" err="1"/>
              <a:t>Pemilik</a:t>
            </a:r>
            <a:r>
              <a:rPr lang="en-US" sz="1200" b="1" dirty="0"/>
              <a:t> User ID :</a:t>
            </a:r>
          </a:p>
          <a:p>
            <a:r>
              <a:rPr lang="en-US" sz="1200" b="1" dirty="0"/>
              <a:t>Input </a:t>
            </a:r>
            <a:r>
              <a:rPr lang="en-US" sz="1200" b="1" dirty="0" err="1"/>
              <a:t>Nomor</a:t>
            </a:r>
            <a:r>
              <a:rPr lang="en-US" sz="1200" b="1" dirty="0"/>
              <a:t> </a:t>
            </a:r>
            <a:r>
              <a:rPr lang="en-US" sz="1200" b="1" dirty="0" err="1"/>
              <a:t>Pekerja</a:t>
            </a:r>
            <a:r>
              <a:rPr lang="en-US" sz="1200" b="1" dirty="0"/>
              <a:t> </a:t>
            </a:r>
            <a:r>
              <a:rPr lang="en-US" sz="1200" b="1" dirty="0" err="1"/>
              <a:t>Pemilik</a:t>
            </a:r>
            <a:r>
              <a:rPr lang="en-US" sz="1200" b="1" dirty="0"/>
              <a:t> User ID </a:t>
            </a:r>
          </a:p>
          <a:p>
            <a:endParaRPr lang="en-US" sz="900" b="1" dirty="0"/>
          </a:p>
          <a:p>
            <a:r>
              <a:rPr lang="en-US" sz="1200" b="1" dirty="0"/>
              <a:t>Cost Center :</a:t>
            </a:r>
          </a:p>
          <a:p>
            <a:r>
              <a:rPr lang="en-US" sz="1200" b="1" dirty="0"/>
              <a:t>Input </a:t>
            </a:r>
            <a:r>
              <a:rPr lang="en-US" sz="1200" b="1" dirty="0" err="1"/>
              <a:t>Nomor</a:t>
            </a:r>
            <a:r>
              <a:rPr lang="en-US" sz="1200" b="1" dirty="0"/>
              <a:t> Cost Center </a:t>
            </a:r>
            <a:r>
              <a:rPr lang="en-US" sz="1200" b="1" dirty="0" err="1"/>
              <a:t>pemilik</a:t>
            </a:r>
            <a:r>
              <a:rPr lang="en-US" sz="1200" b="1" dirty="0"/>
              <a:t> User ID</a:t>
            </a:r>
          </a:p>
          <a:p>
            <a:r>
              <a:rPr lang="en-US" sz="1200" b="1" dirty="0"/>
              <a:t>Note : </a:t>
            </a:r>
            <a:r>
              <a:rPr lang="en-US" sz="1200" b="1" dirty="0" err="1"/>
              <a:t>Nomor</a:t>
            </a:r>
            <a:r>
              <a:rPr lang="en-US" sz="1200" b="1" dirty="0"/>
              <a:t> Cost Center </a:t>
            </a:r>
            <a:r>
              <a:rPr lang="en-US" sz="1200" b="1" dirty="0" err="1"/>
              <a:t>bisa</a:t>
            </a:r>
            <a:r>
              <a:rPr lang="en-US" sz="1200" b="1" dirty="0"/>
              <a:t> </a:t>
            </a:r>
            <a:r>
              <a:rPr lang="en-US" sz="1200" b="1" dirty="0" err="1"/>
              <a:t>dikonfirmasi</a:t>
            </a:r>
            <a:r>
              <a:rPr lang="en-US" sz="1200" b="1" dirty="0"/>
              <a:t> </a:t>
            </a:r>
            <a:r>
              <a:rPr lang="en-US" sz="1200" b="1" dirty="0" err="1"/>
              <a:t>ke</a:t>
            </a:r>
            <a:r>
              <a:rPr lang="en-US" sz="1200" b="1" dirty="0"/>
              <a:t> </a:t>
            </a:r>
            <a:r>
              <a:rPr lang="en-US" sz="1200" b="1" dirty="0" err="1"/>
              <a:t>Fungsi</a:t>
            </a:r>
            <a:r>
              <a:rPr lang="en-US" sz="1200" b="1" dirty="0"/>
              <a:t> Finance / </a:t>
            </a:r>
            <a:r>
              <a:rPr lang="en-US" sz="1200" b="1" dirty="0" err="1"/>
              <a:t>bagian</a:t>
            </a:r>
            <a:r>
              <a:rPr lang="en-US" sz="1200" b="1" dirty="0"/>
              <a:t> </a:t>
            </a:r>
            <a:r>
              <a:rPr lang="en-US" sz="1200" b="1" dirty="0" err="1"/>
              <a:t>Anggaran</a:t>
            </a:r>
            <a:endParaRPr lang="en-US" sz="1200" b="1" dirty="0"/>
          </a:p>
          <a:p>
            <a:endParaRPr lang="en-US" sz="900" b="1" dirty="0"/>
          </a:p>
          <a:p>
            <a:r>
              <a:rPr lang="en-US" sz="1200" b="1" dirty="0" err="1"/>
              <a:t>Frekuensi</a:t>
            </a:r>
            <a:r>
              <a:rPr lang="en-US" sz="1200" b="1" dirty="0"/>
              <a:t> </a:t>
            </a:r>
            <a:r>
              <a:rPr lang="en-US" sz="1200" b="1" dirty="0" err="1"/>
              <a:t>Pekerjaan</a:t>
            </a:r>
            <a:r>
              <a:rPr lang="en-US" sz="1200" b="1" dirty="0"/>
              <a:t> di SAP :</a:t>
            </a:r>
          </a:p>
          <a:p>
            <a:r>
              <a:rPr lang="en-US" sz="1200" b="1" dirty="0"/>
              <a:t>- </a:t>
            </a:r>
            <a:r>
              <a:rPr lang="en-US" sz="1200" b="1" dirty="0" err="1"/>
              <a:t>Informasikan</a:t>
            </a:r>
            <a:r>
              <a:rPr lang="en-US" sz="1200" b="1" dirty="0"/>
              <a:t> TCODE </a:t>
            </a:r>
            <a:r>
              <a:rPr lang="en-US" sz="1200" b="1" dirty="0" err="1"/>
              <a:t>apa</a:t>
            </a:r>
            <a:r>
              <a:rPr lang="en-US" sz="1200" b="1" dirty="0"/>
              <a:t> </a:t>
            </a:r>
            <a:r>
              <a:rPr lang="en-US" sz="1200" b="1" dirty="0" err="1"/>
              <a:t>saja</a:t>
            </a:r>
            <a:r>
              <a:rPr lang="en-US" sz="1200" b="1" dirty="0"/>
              <a:t> yang </a:t>
            </a:r>
            <a:r>
              <a:rPr lang="en-US" sz="1200" b="1" dirty="0" err="1"/>
              <a:t>digunakan</a:t>
            </a:r>
            <a:endParaRPr lang="en-US" sz="1200" b="1" dirty="0"/>
          </a:p>
          <a:p>
            <a:r>
              <a:rPr lang="en-US" sz="1200" b="1" dirty="0"/>
              <a:t>- </a:t>
            </a:r>
            <a:r>
              <a:rPr lang="en-US" sz="1200" b="1" dirty="0" err="1"/>
              <a:t>Sampaikan</a:t>
            </a:r>
            <a:r>
              <a:rPr lang="en-US" sz="1200" b="1" dirty="0"/>
              <a:t> TCODE </a:t>
            </a:r>
            <a:r>
              <a:rPr lang="en-US" sz="1200" b="1" dirty="0" err="1"/>
              <a:t>dengan</a:t>
            </a:r>
            <a:r>
              <a:rPr lang="en-US" sz="1200" b="1" dirty="0"/>
              <a:t> </a:t>
            </a:r>
            <a:r>
              <a:rPr lang="en-US" sz="1200" b="1" dirty="0" err="1"/>
              <a:t>jelas</a:t>
            </a:r>
            <a:r>
              <a:rPr lang="en-US" sz="1200" b="1" dirty="0"/>
              <a:t> dan </a:t>
            </a:r>
            <a:r>
              <a:rPr lang="en-US" sz="1200" b="1" dirty="0" err="1"/>
              <a:t>tidak</a:t>
            </a:r>
            <a:r>
              <a:rPr lang="en-US" sz="1200" b="1" dirty="0"/>
              <a:t> typo (</a:t>
            </a:r>
            <a:r>
              <a:rPr lang="en-US" sz="1200" b="1" dirty="0" err="1"/>
              <a:t>untuk</a:t>
            </a:r>
            <a:r>
              <a:rPr lang="en-US" sz="1200" b="1" dirty="0"/>
              <a:t> </a:t>
            </a:r>
            <a:r>
              <a:rPr lang="en-US" sz="1200" b="1" dirty="0" err="1"/>
              <a:t>mempermudah</a:t>
            </a:r>
            <a:r>
              <a:rPr lang="en-US" sz="1200" b="1" dirty="0"/>
              <a:t> Tim SAP </a:t>
            </a:r>
            <a:r>
              <a:rPr lang="en-US" sz="1200" b="1" dirty="0" err="1"/>
              <a:t>Pertamina</a:t>
            </a:r>
            <a:r>
              <a:rPr lang="en-US" sz="1200" b="1" dirty="0"/>
              <a:t> </a:t>
            </a:r>
            <a:r>
              <a:rPr lang="en-US" sz="1200" b="1" dirty="0" err="1"/>
              <a:t>dalam</a:t>
            </a:r>
            <a:r>
              <a:rPr lang="en-US" sz="1200" b="1" dirty="0"/>
              <a:t> </a:t>
            </a:r>
            <a:r>
              <a:rPr lang="en-US" sz="1200" b="1" dirty="0" err="1"/>
              <a:t>pemberian</a:t>
            </a:r>
            <a:r>
              <a:rPr lang="en-US" sz="1200" b="1" dirty="0"/>
              <a:t> TCODE)</a:t>
            </a:r>
          </a:p>
          <a:p>
            <a:endParaRPr lang="en-US" sz="900" b="1" dirty="0"/>
          </a:p>
          <a:p>
            <a:r>
              <a:rPr lang="en-US" sz="1200" b="1" dirty="0" err="1"/>
              <a:t>Justifikasi</a:t>
            </a:r>
            <a:r>
              <a:rPr lang="en-US" sz="1200" b="1" dirty="0"/>
              <a:t> :</a:t>
            </a:r>
          </a:p>
          <a:p>
            <a:r>
              <a:rPr lang="en-US" sz="1200" b="1" dirty="0"/>
              <a:t>(</a:t>
            </a:r>
            <a:r>
              <a:rPr lang="en-US" sz="1200" b="1" dirty="0" err="1"/>
              <a:t>Misal</a:t>
            </a:r>
            <a:r>
              <a:rPr lang="en-US" sz="1200" b="1" dirty="0"/>
              <a:t>) </a:t>
            </a:r>
            <a:r>
              <a:rPr lang="en-US" sz="1200" b="1" dirty="0" err="1"/>
              <a:t>Terlampir</a:t>
            </a:r>
            <a:r>
              <a:rPr lang="en-US" sz="1200" b="1" dirty="0"/>
              <a:t> </a:t>
            </a:r>
            <a:r>
              <a:rPr lang="en-US" sz="1200" b="1" dirty="0" err="1"/>
              <a:t>dokumen</a:t>
            </a:r>
            <a:r>
              <a:rPr lang="en-US" sz="1200" b="1" dirty="0"/>
              <a:t> </a:t>
            </a:r>
            <a:r>
              <a:rPr lang="en-US" sz="1200" b="1" dirty="0" err="1"/>
              <a:t>pendukung</a:t>
            </a:r>
            <a:r>
              <a:rPr lang="en-US" sz="1200" b="1" dirty="0"/>
              <a:t> / </a:t>
            </a:r>
            <a:r>
              <a:rPr lang="en-US" sz="1200" b="1" dirty="0" err="1"/>
              <a:t>dokumen</a:t>
            </a:r>
            <a:r>
              <a:rPr lang="en-US" sz="1200" b="1" dirty="0"/>
              <a:t> yang di attached</a:t>
            </a:r>
          </a:p>
          <a:p>
            <a:endParaRPr lang="en-US" sz="1200" b="1" dirty="0"/>
          </a:p>
          <a:p>
            <a:r>
              <a:rPr lang="en-ID" sz="1200" b="1" dirty="0"/>
              <a:t>&gt;&gt; </a:t>
            </a:r>
            <a:r>
              <a:rPr lang="en-ID" sz="1200" b="1" dirty="0" err="1"/>
              <a:t>Selanjutnya</a:t>
            </a:r>
            <a:r>
              <a:rPr lang="en-ID" sz="1200" b="1" dirty="0"/>
              <a:t> </a:t>
            </a:r>
            <a:r>
              <a:rPr lang="en-ID" sz="1200" b="1" dirty="0" err="1"/>
              <a:t>Klik</a:t>
            </a:r>
            <a:r>
              <a:rPr lang="en-ID" sz="1200" b="1" dirty="0"/>
              <a:t> Complete Request </a:t>
            </a:r>
            <a:r>
              <a:rPr lang="en-US" sz="1200" b="1" dirty="0" err="1"/>
              <a:t>lalu</a:t>
            </a:r>
            <a:r>
              <a:rPr lang="en-US" sz="1200" b="1" dirty="0"/>
              <a:t>   </a:t>
            </a:r>
          </a:p>
          <a:p>
            <a:r>
              <a:rPr lang="en-US" sz="1200" b="1" dirty="0"/>
              <a:t>     </a:t>
            </a:r>
            <a:r>
              <a:rPr lang="en-US" sz="1200" b="1" dirty="0" err="1"/>
              <a:t>klik</a:t>
            </a:r>
            <a:r>
              <a:rPr lang="en-US" sz="1200" b="1" dirty="0"/>
              <a:t> </a:t>
            </a:r>
            <a:r>
              <a:rPr lang="en-US" sz="1200" b="1" dirty="0" err="1"/>
              <a:t>Im</a:t>
            </a:r>
            <a:r>
              <a:rPr lang="en-US" sz="1200" b="1" dirty="0"/>
              <a:t> Done</a:t>
            </a:r>
          </a:p>
          <a:p>
            <a:endParaRPr lang="en-US" sz="9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04BB88-FBD4-7A66-30DC-95891A2E7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57" y="1810912"/>
            <a:ext cx="7052857" cy="401341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C73B7D3-23F9-4743-64F0-3DD28CBEC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>
            <a:normAutofit/>
          </a:bodyPr>
          <a:lstStyle/>
          <a:p>
            <a:r>
              <a:rPr lang="en-US" sz="3500" b="1" dirty="0"/>
              <a:t>SAP – </a:t>
            </a:r>
            <a:r>
              <a:rPr lang="en-US" sz="3500" b="1" dirty="0" err="1"/>
              <a:t>Pengajuan</a:t>
            </a:r>
            <a:r>
              <a:rPr lang="en-US" sz="3500" b="1" dirty="0"/>
              <a:t> </a:t>
            </a:r>
            <a:r>
              <a:rPr lang="en-US" sz="3500" b="1" dirty="0" err="1"/>
              <a:t>Pembuatan</a:t>
            </a:r>
            <a:r>
              <a:rPr lang="en-US" sz="3500" b="1" dirty="0"/>
              <a:t> Akun User ID SAP</a:t>
            </a:r>
          </a:p>
        </p:txBody>
      </p:sp>
    </p:spTree>
    <p:extLst>
      <p:ext uri="{BB962C8B-B14F-4D97-AF65-F5344CB8AC3E}">
        <p14:creationId xmlns:p14="http://schemas.microsoft.com/office/powerpoint/2010/main" val="993883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E34AB-D9D2-EEA5-781C-093CD9B84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6307C0-DD81-A72B-4C1E-03CEA1B6849F}"/>
              </a:ext>
            </a:extLst>
          </p:cNvPr>
          <p:cNvSpPr txBox="1">
            <a:spLocks/>
          </p:cNvSpPr>
          <p:nvPr/>
        </p:nvSpPr>
        <p:spPr>
          <a:xfrm>
            <a:off x="838200" y="14598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 </a:t>
            </a:r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menunggu</a:t>
            </a:r>
            <a:r>
              <a:rPr lang="en-US" sz="1600" dirty="0"/>
              <a:t> Follow Up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rekan-rekan</a:t>
            </a:r>
            <a:r>
              <a:rPr lang="en-US" sz="1600" dirty="0"/>
              <a:t> SSC </a:t>
            </a:r>
            <a:r>
              <a:rPr lang="en-US" sz="1600" dirty="0" err="1"/>
              <a:t>Pertamina</a:t>
            </a:r>
            <a:r>
              <a:rPr lang="en-US" sz="1600" dirty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 </a:t>
            </a:r>
            <a:r>
              <a:rPr lang="en-US" sz="1600" dirty="0" err="1"/>
              <a:t>Perihal</a:t>
            </a:r>
            <a:r>
              <a:rPr lang="en-US" sz="1600" dirty="0"/>
              <a:t> Follow up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pengecekan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berkala</a:t>
            </a:r>
            <a:r>
              <a:rPr lang="en-US" sz="1600" dirty="0"/>
              <a:t> di </a:t>
            </a:r>
            <a:r>
              <a:rPr lang="en-US" sz="1600" dirty="0" err="1"/>
              <a:t>aplikasi</a:t>
            </a:r>
            <a:r>
              <a:rPr lang="en-US" sz="1600" dirty="0"/>
              <a:t> myssc.pertamina.com di Menu My Activity -&gt; All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Activity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pengecekan</a:t>
            </a:r>
            <a:r>
              <a:rPr lang="en-US" sz="1600" dirty="0"/>
              <a:t> juga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jam </a:t>
            </a:r>
            <a:r>
              <a:rPr lang="en-US" sz="1600" dirty="0" err="1"/>
              <a:t>kedepan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alamat</a:t>
            </a:r>
            <a:r>
              <a:rPr lang="en-US" sz="1600" dirty="0"/>
              <a:t> email yang </a:t>
            </a:r>
            <a:r>
              <a:rPr lang="en-US" sz="1600" dirty="0" err="1"/>
              <a:t>dikirimkan</a:t>
            </a:r>
            <a:r>
              <a:rPr lang="en-US" sz="1600" dirty="0"/>
              <a:t> </a:t>
            </a:r>
            <a:r>
              <a:rPr lang="en-US" sz="1600" dirty="0" err="1"/>
              <a:t>perihal</a:t>
            </a:r>
            <a:r>
              <a:rPr lang="en-US" sz="1600" dirty="0"/>
              <a:t> password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</a:t>
            </a:r>
            <a:r>
              <a:rPr lang="en-US" sz="1600" dirty="0" err="1"/>
              <a:t>resetnya</a:t>
            </a: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D196C3-2B52-D208-6BA9-818DC10FE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73" t="5325" r="41667" b="53363"/>
          <a:stretch/>
        </p:blipFill>
        <p:spPr>
          <a:xfrm>
            <a:off x="838201" y="3189668"/>
            <a:ext cx="4350488" cy="23009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402F24-287C-F895-150A-88FC33813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442" y="3303968"/>
            <a:ext cx="5984357" cy="23009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C5B992-ECCA-F6E7-5B98-45827E36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>
            <a:normAutofit/>
          </a:bodyPr>
          <a:lstStyle/>
          <a:p>
            <a:r>
              <a:rPr lang="en-US" sz="3500" b="1" dirty="0"/>
              <a:t>SAP – </a:t>
            </a:r>
            <a:r>
              <a:rPr lang="en-US" sz="3500" b="1" dirty="0" err="1"/>
              <a:t>Pengajuan</a:t>
            </a:r>
            <a:r>
              <a:rPr lang="en-US" sz="3500" b="1" dirty="0"/>
              <a:t> </a:t>
            </a:r>
            <a:r>
              <a:rPr lang="en-US" sz="3500" b="1" dirty="0" err="1"/>
              <a:t>Pembuatan</a:t>
            </a:r>
            <a:r>
              <a:rPr lang="en-US" sz="3500" b="1" dirty="0"/>
              <a:t> Akun User ID SAP</a:t>
            </a:r>
          </a:p>
        </p:txBody>
      </p:sp>
    </p:spTree>
    <p:extLst>
      <p:ext uri="{BB962C8B-B14F-4D97-AF65-F5344CB8AC3E}">
        <p14:creationId xmlns:p14="http://schemas.microsoft.com/office/powerpoint/2010/main" val="260364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E34AB-D9D2-EEA5-781C-093CD9B84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6307C0-DD81-A72B-4C1E-03CEA1B6849F}"/>
              </a:ext>
            </a:extLst>
          </p:cNvPr>
          <p:cNvSpPr txBox="1">
            <a:spLocks/>
          </p:cNvSpPr>
          <p:nvPr/>
        </p:nvSpPr>
        <p:spPr>
          <a:xfrm>
            <a:off x="838200" y="14598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Catatan</a:t>
            </a:r>
            <a:r>
              <a:rPr lang="en-US" sz="1600" dirty="0"/>
              <a:t>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    </a:t>
            </a:r>
            <a:r>
              <a:rPr lang="en-US" sz="1600" dirty="0" err="1"/>
              <a:t>Pengajuan</a:t>
            </a:r>
            <a:r>
              <a:rPr lang="en-US" sz="1600" dirty="0"/>
              <a:t> </a:t>
            </a:r>
            <a:r>
              <a:rPr lang="en-US" sz="1600" dirty="0" err="1"/>
              <a:t>Pembuatan</a:t>
            </a:r>
            <a:r>
              <a:rPr lang="en-US" sz="1600" dirty="0"/>
              <a:t> Akun User ID SAP </a:t>
            </a:r>
            <a:r>
              <a:rPr lang="en-US" sz="1600" dirty="0" err="1"/>
              <a:t>dilakukan</a:t>
            </a:r>
            <a:r>
              <a:rPr lang="en-US" sz="1600" dirty="0"/>
              <a:t> oleh </a:t>
            </a:r>
            <a:r>
              <a:rPr lang="en-US" sz="1600" dirty="0" err="1"/>
              <a:t>Pekerja</a:t>
            </a:r>
            <a:r>
              <a:rPr lang="en-US" sz="1600" dirty="0"/>
              <a:t> Pelita Air (PWTT </a:t>
            </a:r>
            <a:r>
              <a:rPr lang="en-US" sz="1600" dirty="0" err="1"/>
              <a:t>maupun</a:t>
            </a:r>
            <a:r>
              <a:rPr lang="en-US" sz="1600" dirty="0"/>
              <a:t> PWT)</a:t>
            </a:r>
          </a:p>
          <a:p>
            <a:pPr>
              <a:buFontTx/>
              <a:buChar char="-"/>
            </a:pPr>
            <a:r>
              <a:rPr lang="en-US" sz="1600" dirty="0" err="1"/>
              <a:t>Pengajuan</a:t>
            </a:r>
            <a:r>
              <a:rPr lang="en-US" sz="1600" dirty="0"/>
              <a:t> </a:t>
            </a:r>
            <a:r>
              <a:rPr lang="en-US" sz="1600" dirty="0" err="1"/>
              <a:t>Pembuatan</a:t>
            </a:r>
            <a:r>
              <a:rPr lang="en-US" sz="1600" dirty="0"/>
              <a:t> User ID SAP </a:t>
            </a:r>
            <a:r>
              <a:rPr lang="en-US" sz="1600" dirty="0" err="1"/>
              <a:t>disarankan</a:t>
            </a:r>
            <a:r>
              <a:rPr lang="en-US" sz="1600" dirty="0"/>
              <a:t> agar request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dibuat</a:t>
            </a:r>
            <a:r>
              <a:rPr lang="en-US" sz="1600" dirty="0"/>
              <a:t> oleh user yang </a:t>
            </a:r>
            <a:r>
              <a:rPr lang="en-US" sz="1600" dirty="0" err="1"/>
              <a:t>bersangkutan</a:t>
            </a:r>
            <a:r>
              <a:rPr lang="en-US" sz="1600" dirty="0"/>
              <a:t> (</a:t>
            </a:r>
            <a:r>
              <a:rPr lang="en-US" sz="1600" dirty="0" err="1"/>
              <a:t>Pemilik</a:t>
            </a:r>
            <a:r>
              <a:rPr lang="en-US" sz="1600" dirty="0"/>
              <a:t> User ID </a:t>
            </a:r>
            <a:r>
              <a:rPr lang="en-US" sz="1600" dirty="0" err="1"/>
              <a:t>tersebut</a:t>
            </a:r>
            <a:r>
              <a:rPr lang="en-US" sz="1600" dirty="0"/>
              <a:t>)</a:t>
            </a:r>
          </a:p>
          <a:p>
            <a:pPr>
              <a:buFontTx/>
              <a:buChar char="-"/>
            </a:pPr>
            <a:r>
              <a:rPr lang="en-US" sz="1600" dirty="0"/>
              <a:t>Agar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menyalahgunakan</a:t>
            </a:r>
            <a:r>
              <a:rPr lang="en-US" sz="1600" dirty="0"/>
              <a:t> User ID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hal-hal</a:t>
            </a:r>
            <a:r>
              <a:rPr lang="en-US" sz="1600" dirty="0"/>
              <a:t> </a:t>
            </a:r>
            <a:r>
              <a:rPr lang="en-US" sz="1600" dirty="0" err="1"/>
              <a:t>diluar</a:t>
            </a:r>
            <a:r>
              <a:rPr lang="en-US" sz="1600" dirty="0"/>
              <a:t> </a:t>
            </a:r>
            <a:r>
              <a:rPr lang="en-US" sz="1600" dirty="0" err="1"/>
              <a:t>urusan</a:t>
            </a:r>
            <a:r>
              <a:rPr lang="en-US" sz="1600" dirty="0"/>
              <a:t> </a:t>
            </a:r>
            <a:r>
              <a:rPr lang="en-US" sz="1600" dirty="0" err="1"/>
              <a:t>Pekerjaan</a:t>
            </a:r>
            <a:r>
              <a:rPr lang="en-US" sz="1600" dirty="0"/>
              <a:t> (</a:t>
            </a:r>
            <a:r>
              <a:rPr lang="en-US" sz="1600" dirty="0" err="1"/>
              <a:t>segala</a:t>
            </a:r>
            <a:r>
              <a:rPr lang="en-US" sz="1600" dirty="0"/>
              <a:t> </a:t>
            </a:r>
            <a:r>
              <a:rPr lang="en-US" sz="1600" dirty="0" err="1"/>
              <a:t>resiko</a:t>
            </a:r>
            <a:r>
              <a:rPr lang="en-US" sz="1600" dirty="0"/>
              <a:t> yang </a:t>
            </a:r>
            <a:r>
              <a:rPr lang="en-US" sz="1600" dirty="0" err="1"/>
              <a:t>timbul</a:t>
            </a:r>
            <a:r>
              <a:rPr lang="en-US" sz="1600" dirty="0"/>
              <a:t> </a:t>
            </a:r>
            <a:r>
              <a:rPr lang="en-US" sz="1600" dirty="0" err="1"/>
              <a:t>ditanggung</a:t>
            </a:r>
            <a:r>
              <a:rPr lang="en-US" sz="1600" dirty="0"/>
              <a:t> oleh </a:t>
            </a:r>
            <a:r>
              <a:rPr lang="en-US" sz="1600" dirty="0" err="1"/>
              <a:t>Pemilik</a:t>
            </a:r>
            <a:r>
              <a:rPr lang="en-US" sz="1600" dirty="0"/>
              <a:t> User ID </a:t>
            </a:r>
            <a:r>
              <a:rPr lang="en-US" sz="1600" dirty="0" err="1"/>
              <a:t>ybs</a:t>
            </a:r>
            <a:r>
              <a:rPr lang="en-US" sz="16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C5B992-ECCA-F6E7-5B98-45827E36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>
            <a:normAutofit/>
          </a:bodyPr>
          <a:lstStyle/>
          <a:p>
            <a:r>
              <a:rPr lang="en-US" sz="3500" b="1" dirty="0"/>
              <a:t>SAP – </a:t>
            </a:r>
            <a:r>
              <a:rPr lang="en-US" sz="3500" b="1" dirty="0" err="1"/>
              <a:t>Pengajuan</a:t>
            </a:r>
            <a:r>
              <a:rPr lang="en-US" sz="3500" b="1" dirty="0"/>
              <a:t> </a:t>
            </a:r>
            <a:r>
              <a:rPr lang="en-US" sz="3500" b="1" dirty="0" err="1"/>
              <a:t>Pembuatan</a:t>
            </a:r>
            <a:r>
              <a:rPr lang="en-US" sz="3500" b="1" dirty="0"/>
              <a:t> Akun User ID SAP</a:t>
            </a:r>
          </a:p>
        </p:txBody>
      </p:sp>
    </p:spTree>
    <p:extLst>
      <p:ext uri="{BB962C8B-B14F-4D97-AF65-F5344CB8AC3E}">
        <p14:creationId xmlns:p14="http://schemas.microsoft.com/office/powerpoint/2010/main" val="282123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716</Words>
  <Application>Microsoft Office PowerPoint</Application>
  <PresentationFormat>Widescreen</PresentationFormat>
  <Paragraphs>113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Office Theme</vt:lpstr>
      <vt:lpstr>SAP – Pengajuan Pembuatan Akun User ID SAP</vt:lpstr>
      <vt:lpstr>SAP – Pengajuan Pembuatan Akun User ID SAP</vt:lpstr>
      <vt:lpstr>SAP – Pengajuan Pembuatan Akun User ID SAP</vt:lpstr>
      <vt:lpstr>SAP – Pengajuan Pembuatan Akun User ID SAP</vt:lpstr>
      <vt:lpstr>SAP – Pengajuan Pembuatan Akun User ID SAP</vt:lpstr>
      <vt:lpstr>SAP – Pengajuan Pembuatan Akun User ID SAP</vt:lpstr>
      <vt:lpstr>SAP – Pengajuan Pembuatan Akun User ID SAP</vt:lpstr>
      <vt:lpstr>SAP – Pengajuan Pembuatan Akun User ID SAP</vt:lpstr>
      <vt:lpstr>SAP – Pengajuan Pembuatan Akun User ID SAP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Annisa Kameila</dc:creator>
  <cp:lastModifiedBy>Ramdani Eka Putra</cp:lastModifiedBy>
  <cp:revision>42</cp:revision>
  <dcterms:created xsi:type="dcterms:W3CDTF">2024-01-10T03:38:53Z</dcterms:created>
  <dcterms:modified xsi:type="dcterms:W3CDTF">2024-10-10T10:18:27Z</dcterms:modified>
</cp:coreProperties>
</file>