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3" r:id="rId4"/>
    <p:sldId id="355" r:id="rId5"/>
    <p:sldId id="357" r:id="rId6"/>
    <p:sldId id="259" r:id="rId7"/>
    <p:sldId id="360" r:id="rId8"/>
    <p:sldId id="260" r:id="rId9"/>
    <p:sldId id="298" r:id="rId10"/>
    <p:sldId id="310" r:id="rId11"/>
    <p:sldId id="308" r:id="rId12"/>
    <p:sldId id="307" r:id="rId13"/>
    <p:sldId id="312" r:id="rId14"/>
    <p:sldId id="311" r:id="rId15"/>
    <p:sldId id="359" r:id="rId16"/>
    <p:sldId id="313" r:id="rId17"/>
    <p:sldId id="321" r:id="rId18"/>
    <p:sldId id="3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01/02/23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BCE62B-A409-4057-BEFF-5778D26CC2B4}"/>
              </a:ext>
            </a:extLst>
          </p:cNvPr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9E6D8BFE-E76B-4649-B277-942BE4C17302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F656AB6F-7BAC-4612-A512-C7314C71A37A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EE9E1E6B-045E-4B6F-AC93-29488782E819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4B9BEBBA-B80C-47E3-B7A8-C8048758FB2D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C37AE138-C9C0-45AA-8DEA-FC357BB9F9DD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A4DFC5E9-D2AE-48D3-807B-1E32602E98C0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5121C33A-F06A-4535-BA27-44453D4F452D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39396EEE-3FB2-452C-B9CF-51014BFF0D66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D3896373-F67C-4032-969C-015D49F8573C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3A9488CE-B449-4315-B3FC-83163A5E1573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CB48DE45-828D-4211-99E6-11146B9E5459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54756A85-7C65-4CA9-8587-B27AF17891CA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B6ABBE-6B4F-4414-A9A8-962E12AF0908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F2FFC3-0027-4591-8238-2362784B1270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C3045B-D48F-4CAA-9CEC-47276B7C254C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D69DA4-F9A8-4F5E-AC53-4FEF1B495830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C7FEDCB0-675D-429D-A251-C144A17240DC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24C61DD0-4A26-4A3D-99A4-A3C949194F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B68AFE7-CF9D-4B00-B5F1-E194786522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05297C-B104-4785-82D3-0E9A9231AA06}"/>
              </a:ext>
            </a:extLst>
          </p:cNvPr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78ED5F35-DA34-4A42-A1E9-1BDE61B7AC14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9616C73D-BCFA-4594-89C9-04D12DC25865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D022DA40-75FB-4951-A06D-204C0A6DF047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489C0FA2-C3F9-4D4A-A00D-FA81231842A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B7F8EDBA-32F9-4EFD-9195-E94F27FBB8D4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BE6D665D-981C-4BAC-A10B-B3BAC204FE0E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524E76A-323D-4F2D-961F-F25EE7470FBF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FB4E42AC-841D-43DC-A894-16802127D1EA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485908BB-0768-49F6-8B59-003FD64C8F78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DC5064C-94AD-42CB-B317-6A9C3A5D6183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5E090F82-7210-41E0-A531-64D4AA3F68B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34A2E7F7-0B45-4D4D-B343-0DB3DA07CEC1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609BB9-96C4-4152-A2B6-B0DE1281DE8D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93935A-53B2-4040-AE2F-89DF30292E16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A110D9-09DE-4411-B205-0FCE46BAB1F8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2CEBBD-AFA9-4F4B-BB16-F797781F956D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26CD1098-77FF-495F-A4DF-788A986D070C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93A64CC-BF8C-421A-9AE6-5E78B599DF5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2CC95D56-9DEE-4DA5-8DFF-E266A10417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>
            <a:extLst>
              <a:ext uri="{FF2B5EF4-FFF2-40B4-BE49-F238E27FC236}">
                <a16:creationId xmlns:a16="http://schemas.microsoft.com/office/drawing/2014/main" id="{E104CE7A-117D-46A9-A73B-3201C45102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409AF278-4147-4B04-BCBE-72DA590FAD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1BE4C08C-60CA-4B4C-ADF7-A92F9AE5AB3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B3D5A4D7-B16D-418F-A029-6448D3CB77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4E1C5F-EFAF-49E4-A87F-172F215666A6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B27FA1-BE79-4B60-92AF-1627D4EA250B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BD8888-A62B-493E-9C01-7FB135DF0494}"/>
              </a:ext>
            </a:extLst>
          </p:cNvPr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>
            <a:extLst>
              <a:ext uri="{FF2B5EF4-FFF2-40B4-BE49-F238E27FC236}">
                <a16:creationId xmlns:a16="http://schemas.microsoft.com/office/drawing/2014/main" id="{5AF05460-9CFE-4065-8EA3-645FB01E1E5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12BD72-272D-4369-975C-9921229547CA}"/>
              </a:ext>
            </a:extLst>
          </p:cNvPr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7EAF7295-5FF8-456F-89C1-F84AACD1264D}"/>
              </a:ext>
            </a:extLst>
          </p:cNvPr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6330F29-9EB3-4FBF-9585-8C54732C306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587FF0-B9A2-4E4D-9A2B-D9A63407F97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A4372F3-1A0E-4E53-9B2C-527E2F692AB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228CBF-ECC1-49F7-BC0F-40B862E61A6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757AFF-768C-4357-B0E7-5CE1708D2D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3F6170-23FA-4FCA-AFBA-9753E33AD1E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EC01D2-B968-4803-9720-E7433FBA123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4C287D-9AFD-4FF3-848B-3CE30D82A88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BF8EB3-1153-441E-B3D9-08C0171AFC1A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4AD7142-CD4D-4712-AC3E-5082FD0F2F84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F80532-974E-40B8-B79E-25FCCDD8B3E4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8168043-C048-4143-8130-E531E12C10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D6C6EB-BDCE-4982-8F5E-4429EA7F3BC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74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7CC9442-0F21-46E5-A9A0-3FD9FA52BCD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C95AE26-64CA-4DCF-A1E9-FEDFC5AD681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BC3659-994E-41D9-BFCE-A7255440FCF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654D1A4-6FC8-43E0-A3A4-663B4553EDD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ADIFIX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0681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4" y="8535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Dadi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09327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218DA69-BDCD-41EC-AF25-2397F8365D99}"/>
              </a:ext>
            </a:extLst>
          </p:cNvPr>
          <p:cNvSpPr txBox="1"/>
          <p:nvPr/>
        </p:nvSpPr>
        <p:spPr>
          <a:xfrm>
            <a:off x="1" y="1885546"/>
            <a:ext cx="121919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Abdullah Gymnastiar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2000018053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 B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0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647" y="1848051"/>
            <a:ext cx="11573197" cy="644892"/>
          </a:xfrm>
        </p:spPr>
        <p:txBody>
          <a:bodyPr/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Halaman Login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4CDE59-E981-4180-9FCD-BA8129EBA44C}"/>
              </a:ext>
            </a:extLst>
          </p:cNvPr>
          <p:cNvSpPr txBox="1"/>
          <p:nvPr/>
        </p:nvSpPr>
        <p:spPr>
          <a:xfrm>
            <a:off x="9329776" y="331359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 Placeholder 1">
            <a:extLst>
              <a:ext uri="{FF2B5EF4-FFF2-40B4-BE49-F238E27FC236}">
                <a16:creationId xmlns:a16="http://schemas.microsoft.com/office/drawing/2014/main" id="{5D650277-83FC-4FEA-AB6D-7FCB35D11EB1}"/>
              </a:ext>
            </a:extLst>
          </p:cNvPr>
          <p:cNvSpPr txBox="1">
            <a:spLocks/>
          </p:cNvSpPr>
          <p:nvPr/>
        </p:nvSpPr>
        <p:spPr>
          <a:xfrm>
            <a:off x="475929" y="67377"/>
            <a:ext cx="11573197" cy="114877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3E1FF2-8951-470B-8350-3D892FE2B45A}"/>
              </a:ext>
            </a:extLst>
          </p:cNvPr>
          <p:cNvSpPr txBox="1"/>
          <p:nvPr/>
        </p:nvSpPr>
        <p:spPr>
          <a:xfrm>
            <a:off x="1077833" y="124665"/>
            <a:ext cx="102511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SKENARION</a:t>
            </a:r>
            <a:r>
              <a:rPr lang="en-US" sz="4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 </a:t>
            </a:r>
            <a:r>
              <a:rPr lang="en-US" sz="4000" b="1" spc="-1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4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73DB09EE-47BD-4E50-877D-85DD6C005555}"/>
              </a:ext>
            </a:extLst>
          </p:cNvPr>
          <p:cNvSpPr txBox="1">
            <a:spLocks noGrp="1"/>
          </p:cNvSpPr>
          <p:nvPr/>
        </p:nvSpPr>
        <p:spPr>
          <a:xfrm>
            <a:off x="2980456" y="897666"/>
            <a:ext cx="6019166" cy="5062668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>
            <a:lvl1pPr marL="0">
              <a:defRPr sz="3400" b="1" i="0">
                <a:solidFill>
                  <a:srgbClr val="BD6129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18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800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b="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sz="1800" b="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800" b="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8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800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2700" marR="5080" algn="ctr">
              <a:lnSpc>
                <a:spcPct val="114599"/>
              </a:lnSpc>
              <a:spcBef>
                <a:spcPts val="969"/>
              </a:spcBef>
            </a:pPr>
            <a:r>
              <a:rPr sz="1800" b="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Menyiapkan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sz="1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1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sz="1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1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sz="1800" b="0"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1800" spc="3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800" spc="-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800" b="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sz="1800" b="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sz="1800" b="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800" b="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18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800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2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800" b="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800" b="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2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800" b="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b="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800" b="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800" b="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8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800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R="73025" algn="ctr">
              <a:lnSpc>
                <a:spcPct val="100000"/>
              </a:lnSpc>
              <a:spcBef>
                <a:spcPts val="1390"/>
              </a:spcBef>
            </a:pP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sz="1800" b="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800" b="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sz="1800" b="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094C9-C70F-4609-9909-08074C34A935}"/>
              </a:ext>
            </a:extLst>
          </p:cNvPr>
          <p:cNvSpPr txBox="1"/>
          <p:nvPr/>
        </p:nvSpPr>
        <p:spPr>
          <a:xfrm>
            <a:off x="388218" y="220941"/>
            <a:ext cx="1141556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SeleniumIde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426E6-AA55-4DEC-A605-F6869D7AD5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399" y="1392393"/>
            <a:ext cx="594360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24066-5FA1-47E5-8E24-9F650DBA24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0638" y="1392393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6">
            <a:extLst>
              <a:ext uri="{FF2B5EF4-FFF2-40B4-BE49-F238E27FC236}">
                <a16:creationId xmlns:a16="http://schemas.microsoft.com/office/drawing/2014/main" id="{1894B362-80C7-4193-B2E4-F82232124803}"/>
              </a:ext>
            </a:extLst>
          </p:cNvPr>
          <p:cNvSpPr/>
          <p:nvPr/>
        </p:nvSpPr>
        <p:spPr>
          <a:xfrm rot="2700000">
            <a:off x="9942971" y="16606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5DC9DD-EFF5-4A50-A854-0E34AE34D43C}"/>
              </a:ext>
            </a:extLst>
          </p:cNvPr>
          <p:cNvSpPr txBox="1"/>
          <p:nvPr/>
        </p:nvSpPr>
        <p:spPr>
          <a:xfrm>
            <a:off x="6120101" y="4413348"/>
            <a:ext cx="31268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Awesome  Presentation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780FCFE7-A485-4093-80F8-826E7EF8E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854034"/>
            <a:ext cx="11856620" cy="5758522"/>
          </a:xfrm>
        </p:spPr>
        <p:txBody>
          <a:bodyPr/>
          <a:lstStyle/>
          <a:p>
            <a:pPr marR="1135380">
              <a:lnSpc>
                <a:spcPct val="100000"/>
              </a:lnSpc>
              <a:spcBef>
                <a:spcPts val="2280"/>
              </a:spcBef>
            </a:pPr>
            <a:r>
              <a:rPr lang="en-US" sz="20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b="1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7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lang="en-US" sz="2000" spc="-1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kompenen</a:t>
            </a:r>
            <a:r>
              <a:rPr lang="en-US" sz="20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9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thered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36015">
              <a:lnSpc>
                <a:spcPct val="100000"/>
              </a:lnSpc>
              <a:spcBef>
                <a:spcPts val="1240"/>
              </a:spcBef>
            </a:pPr>
            <a:r>
              <a:rPr lang="en-US" sz="20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b="1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130" marR="1541145">
              <a:lnSpc>
                <a:spcPct val="114599"/>
              </a:lnSpc>
              <a:spcBef>
                <a:spcPts val="975"/>
              </a:spcBef>
            </a:pPr>
            <a:r>
              <a:rPr lang="en-US" sz="2000" spc="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user,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20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wakut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36015">
              <a:lnSpc>
                <a:spcPct val="100000"/>
              </a:lnSpc>
              <a:spcBef>
                <a:spcPts val="1840"/>
              </a:spcBef>
            </a:pPr>
            <a:r>
              <a:rPr lang="en-US" sz="20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b="1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1170" marR="817244" indent="-2503170">
              <a:lnSpc>
                <a:spcPct val="114599"/>
              </a:lnSpc>
              <a:spcBef>
                <a:spcPts val="969"/>
              </a:spcBef>
            </a:pPr>
            <a:r>
              <a:rPr lang="en-US" sz="20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1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2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1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22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1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spc="-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0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2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36015">
              <a:lnSpc>
                <a:spcPct val="100000"/>
              </a:lnSpc>
              <a:spcBef>
                <a:spcPts val="790"/>
              </a:spcBef>
            </a:pPr>
            <a:r>
              <a:rPr lang="en-US" sz="20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b="1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645" marR="1597660">
              <a:lnSpc>
                <a:spcPct val="114599"/>
              </a:lnSpc>
              <a:spcBef>
                <a:spcPts val="969"/>
              </a:spcBef>
            </a:pPr>
            <a:r>
              <a:rPr lang="en-US" sz="2000" spc="9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 </a:t>
            </a:r>
            <a:r>
              <a:rPr lang="en-US" sz="2000"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20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35380">
              <a:lnSpc>
                <a:spcPct val="100000"/>
              </a:lnSpc>
              <a:spcBef>
                <a:spcPts val="1839"/>
              </a:spcBef>
            </a:pPr>
            <a:r>
              <a:rPr lang="en-US" sz="20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b="1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marR="1313815">
              <a:lnSpc>
                <a:spcPct val="114599"/>
              </a:lnSpc>
              <a:spcBef>
                <a:spcPts val="975"/>
              </a:spcBef>
            </a:pPr>
            <a:r>
              <a:rPr lang="en-US" sz="2000" spc="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  <a:r>
              <a:rPr lang="en-US" sz="20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pengunjuk</a:t>
            </a:r>
            <a:r>
              <a:rPr lang="en-US" sz="20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spc="-7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0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365"/>
              </a:lnSpc>
              <a:spcBef>
                <a:spcPts val="90"/>
              </a:spcBef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8AF9818E-C413-411B-B4A4-1108EDDE50F2}"/>
              </a:ext>
            </a:extLst>
          </p:cNvPr>
          <p:cNvSpPr txBox="1">
            <a:spLocks/>
          </p:cNvSpPr>
          <p:nvPr/>
        </p:nvSpPr>
        <p:spPr>
          <a:xfrm>
            <a:off x="475928" y="-50231"/>
            <a:ext cx="11573197" cy="9042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365"/>
              </a:lnSpc>
              <a:spcBef>
                <a:spcPts val="90"/>
              </a:spcBef>
            </a:pPr>
            <a:r>
              <a:rPr lang="fr-F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SKENARIO </a:t>
            </a:r>
            <a:r>
              <a:rPr lang="fr-F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JMETER(</a:t>
            </a:r>
            <a:r>
              <a:rPr lang="fr-FR" sz="2000" b="1" spc="2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Concurent</a:t>
            </a:r>
            <a:r>
              <a:rPr lang="fr-FR" sz="2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61" y="53000"/>
            <a:ext cx="11573197" cy="72424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23EABD3A-CE3B-416B-9931-3A3942706CAF}"/>
              </a:ext>
            </a:extLst>
          </p:cNvPr>
          <p:cNvSpPr txBox="1">
            <a:spLocks/>
          </p:cNvSpPr>
          <p:nvPr/>
        </p:nvSpPr>
        <p:spPr>
          <a:xfrm>
            <a:off x="358561" y="777247"/>
            <a:ext cx="11420797" cy="5546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969FD2-4F1D-4E79-B6E3-4E97B1FCC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7004" y="854525"/>
            <a:ext cx="5731510" cy="3223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33EE0D-B3E7-479B-AF61-FB67EE44E891}"/>
              </a:ext>
            </a:extLst>
          </p:cNvPr>
          <p:cNvSpPr txBox="1"/>
          <p:nvPr/>
        </p:nvSpPr>
        <p:spPr>
          <a:xfrm>
            <a:off x="3047198" y="4254249"/>
            <a:ext cx="6097604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pengujian yang telah saya lakukan, website 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http://localhost/DADIFIX/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ditemukan masalah saat dilakukan uji coba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login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meter user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user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Jmeter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66254"/>
            <a:ext cx="11573197" cy="724247"/>
          </a:xfrm>
        </p:spPr>
        <p:txBody>
          <a:bodyPr/>
          <a:lstStyle/>
          <a:p>
            <a:r>
              <a:rPr lang="en-US" sz="4000" dirty="0" err="1"/>
              <a:t>Rekomendasi</a:t>
            </a:r>
            <a:endParaRPr lang="en-US" sz="4000" dirty="0"/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332A647F-8BFC-4F98-8A21-D130DD43011C}"/>
              </a:ext>
            </a:extLst>
          </p:cNvPr>
          <p:cNvSpPr txBox="1">
            <a:spLocks/>
          </p:cNvSpPr>
          <p:nvPr/>
        </p:nvSpPr>
        <p:spPr>
          <a:xfrm>
            <a:off x="475929" y="21474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1" name="Text Placeholder 1">
            <a:extLst>
              <a:ext uri="{FF2B5EF4-FFF2-40B4-BE49-F238E27FC236}">
                <a16:creationId xmlns:a16="http://schemas.microsoft.com/office/drawing/2014/main" id="{0912F5A2-F41A-41C2-AF7F-BE1C8D8D046B}"/>
              </a:ext>
            </a:extLst>
          </p:cNvPr>
          <p:cNvSpPr txBox="1">
            <a:spLocks/>
          </p:cNvSpPr>
          <p:nvPr/>
        </p:nvSpPr>
        <p:spPr>
          <a:xfrm>
            <a:off x="475929" y="197419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7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logim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karenakan</a:t>
            </a:r>
            <a:r>
              <a:rPr lang="en-US"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spc="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3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spc="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spc="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2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padahal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 di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websiter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selebihnya</a:t>
            </a:r>
            <a:r>
              <a:rPr lang="en-US"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bagus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4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spc="-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378147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E9E5F65-76D7-4CEE-B916-86EF684724F9}"/>
              </a:ext>
            </a:extLst>
          </p:cNvPr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DA422422-C01C-4841-8A1F-DB54652F644E}"/>
                </a:ext>
              </a:extLst>
            </p:cNvPr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DBA8F5E-0B52-4F6A-9DDC-13AD867FB6AA}"/>
                </a:ext>
              </a:extLst>
            </p:cNvPr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4BBFE797-4911-4371-85F0-D5F5B0326EAE}"/>
                </a:ext>
              </a:extLst>
            </p:cNvPr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14AC4C22-24B5-4F74-8E4A-3EF96874DBC0}"/>
                </a:ext>
              </a:extLst>
            </p:cNvPr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FB1C884C-5C7A-42C8-9324-3DFD7968E0F3}"/>
                </a:ext>
              </a:extLst>
            </p:cNvPr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32C1AA79-BEDA-4295-B8C9-59A317A441AA}"/>
                </a:ext>
              </a:extLst>
            </p:cNvPr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2CC1A262-D839-4FEC-985D-264F929881B0}"/>
                </a:ext>
              </a:extLst>
            </p:cNvPr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57235BB5-163D-4107-99B7-AF9A6E9AE07C}"/>
                </a:ext>
              </a:extLst>
            </p:cNvPr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5DDDE37-FCB3-4BD2-9215-AE9B5D7945DA}"/>
                </a:ext>
              </a:extLst>
            </p:cNvPr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C8CED3A7-37A5-4FAC-B0C9-2118F0A14619}"/>
                </a:ext>
              </a:extLst>
            </p:cNvPr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ECD7489-26C3-40B3-B36D-015E69EF94BD}"/>
                </a:ext>
              </a:extLst>
            </p:cNvPr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A9F46FE-A743-4713-BED3-CFDF47BF6AA2}"/>
              </a:ext>
            </a:extLst>
          </p:cNvPr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B1BDDD4-C0F8-4931-B729-DFC2F1FD89C9}"/>
                </a:ext>
              </a:extLst>
            </p:cNvPr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4D6DF40-EEC4-4B9B-8609-DDEFE9939F5C}"/>
                </a:ext>
              </a:extLst>
            </p:cNvPr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D75472D-D11E-493A-A2A3-4D3BE23490F6}"/>
                </a:ext>
              </a:extLst>
            </p:cNvPr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C9CCFA6-E24F-438E-931B-6D1C498FC1A4}"/>
                </a:ext>
              </a:extLst>
            </p:cNvPr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6D513D7-9FC2-4325-8D24-FA05A9CE32C3}"/>
                </a:ext>
              </a:extLst>
            </p:cNvPr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D035AE7-5567-4478-974F-965B2E62E105}"/>
                </a:ext>
              </a:extLst>
            </p:cNvPr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8AC2140-4074-4F3E-97C2-5636841C958F}"/>
                </a:ext>
              </a:extLst>
            </p:cNvPr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518762A-58D9-4987-AF43-94CFE6A9D9BC}"/>
                </a:ext>
              </a:extLst>
            </p:cNvPr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EB05919-6936-4E9F-A014-CA64B1EC8EDA}"/>
                </a:ext>
              </a:extLst>
            </p:cNvPr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D1BC608-CEBF-4ED0-AA04-10BCC12D2F29}"/>
                </a:ext>
              </a:extLst>
            </p:cNvPr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D64837D-AC94-4410-930C-4FF82C2602DB}"/>
                </a:ext>
              </a:extLst>
            </p:cNvPr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95DBD96-D268-42CA-836A-968A0E1EF975}"/>
                </a:ext>
              </a:extLst>
            </p:cNvPr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82BC787-BF0D-4967-973B-7F6452181FC4}"/>
                </a:ext>
              </a:extLst>
            </p:cNvPr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F96CF055-26E5-441A-98AA-BA89865F6CC5}"/>
                </a:ext>
              </a:extLst>
            </p:cNvPr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316842A-D3EF-48E9-AF69-1D044F2A0340}"/>
                </a:ext>
              </a:extLst>
            </p:cNvPr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FD17ECB-77ED-4D08-9E32-3B3D250D2CEE}"/>
              </a:ext>
            </a:extLst>
          </p:cNvPr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EFE01020-FCC7-46B5-8C66-BA934C6C60C9}"/>
                </a:ext>
              </a:extLst>
            </p:cNvPr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>
                <a:extLst>
                  <a:ext uri="{FF2B5EF4-FFF2-40B4-BE49-F238E27FC236}">
                    <a16:creationId xmlns:a16="http://schemas.microsoft.com/office/drawing/2014/main" id="{304A475F-D7BC-47FF-9161-092E80DCCA7E}"/>
                  </a:ext>
                </a:extLst>
              </p:cNvPr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>
                <a:extLst>
                  <a:ext uri="{FF2B5EF4-FFF2-40B4-BE49-F238E27FC236}">
                    <a16:creationId xmlns:a16="http://schemas.microsoft.com/office/drawing/2014/main" id="{BD1AEACE-27B1-4DE5-9BC8-860275A1EF5D}"/>
                  </a:ext>
                </a:extLst>
              </p:cNvPr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>
                <a:extLst>
                  <a:ext uri="{FF2B5EF4-FFF2-40B4-BE49-F238E27FC236}">
                    <a16:creationId xmlns:a16="http://schemas.microsoft.com/office/drawing/2014/main" id="{C0B9BF6A-6A3C-4657-82EF-E3844497B13F}"/>
                  </a:ext>
                </a:extLst>
              </p:cNvPr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>
                <a:extLst>
                  <a:ext uri="{FF2B5EF4-FFF2-40B4-BE49-F238E27FC236}">
                    <a16:creationId xmlns:a16="http://schemas.microsoft.com/office/drawing/2014/main" id="{58282281-5CBF-4477-B79E-46444EE92910}"/>
                  </a:ext>
                </a:extLst>
              </p:cNvPr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189B07D-54C7-4A60-9CD5-B7CE26B4D293}"/>
                </a:ext>
              </a:extLst>
            </p:cNvPr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>
                <a:extLst>
                  <a:ext uri="{FF2B5EF4-FFF2-40B4-BE49-F238E27FC236}">
                    <a16:creationId xmlns:a16="http://schemas.microsoft.com/office/drawing/2014/main" id="{C0A926BA-ADC1-4F18-A5A7-AB737EC7E644}"/>
                  </a:ext>
                </a:extLst>
              </p:cNvPr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>
                <a:extLst>
                  <a:ext uri="{FF2B5EF4-FFF2-40B4-BE49-F238E27FC236}">
                    <a16:creationId xmlns:a16="http://schemas.microsoft.com/office/drawing/2014/main" id="{F3B1F4CB-D031-4EBE-B067-7CAFE03F0096}"/>
                  </a:ext>
                </a:extLst>
              </p:cNvPr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>
                <a:extLst>
                  <a:ext uri="{FF2B5EF4-FFF2-40B4-BE49-F238E27FC236}">
                    <a16:creationId xmlns:a16="http://schemas.microsoft.com/office/drawing/2014/main" id="{0B7C4620-C188-4BDC-95CE-FBA308FC47E1}"/>
                  </a:ext>
                </a:extLst>
              </p:cNvPr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>
                <a:extLst>
                  <a:ext uri="{FF2B5EF4-FFF2-40B4-BE49-F238E27FC236}">
                    <a16:creationId xmlns:a16="http://schemas.microsoft.com/office/drawing/2014/main" id="{E22FA6CD-40A3-4703-B5DD-CEE10E586C89}"/>
                  </a:ext>
                </a:extLst>
              </p:cNvPr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EF46241-B07A-4C47-8A60-0FEB0C1E3104}"/>
              </a:ext>
            </a:extLst>
          </p:cNvPr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B917EDB-EA04-4C8A-ADFA-C997160FD260}"/>
                </a:ext>
              </a:extLst>
            </p:cNvPr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2296100-2ABA-491F-A7D3-6DF53F1BD880}"/>
                </a:ext>
              </a:extLst>
            </p:cNvPr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1E0022B3-25EF-45FD-AEED-95C82F25B288}"/>
              </a:ext>
            </a:extLst>
          </p:cNvPr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D1D58ECD-14FA-4633-B59E-B11E2BC5B4C2}"/>
              </a:ext>
            </a:extLst>
          </p:cNvPr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>
            <a:extLst>
              <a:ext uri="{FF2B5EF4-FFF2-40B4-BE49-F238E27FC236}">
                <a16:creationId xmlns:a16="http://schemas.microsoft.com/office/drawing/2014/main" id="{E51B02DB-6521-405D-ACE4-5C4181C22593}"/>
              </a:ext>
            </a:extLst>
          </p:cNvPr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E9F40E5-9599-4C08-8ADF-A618114950D3}"/>
              </a:ext>
            </a:extLst>
          </p:cNvPr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>
              <a:extLst>
                <a:ext uri="{FF2B5EF4-FFF2-40B4-BE49-F238E27FC236}">
                  <a16:creationId xmlns:a16="http://schemas.microsoft.com/office/drawing/2014/main" id="{E35476EB-39AA-4165-BF97-69FB12120D99}"/>
                </a:ext>
              </a:extLst>
            </p:cNvPr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>
              <a:extLst>
                <a:ext uri="{FF2B5EF4-FFF2-40B4-BE49-F238E27FC236}">
                  <a16:creationId xmlns:a16="http://schemas.microsoft.com/office/drawing/2014/main" id="{F24EA68A-CA40-4428-9435-51A312C4D093}"/>
                </a:ext>
              </a:extLst>
            </p:cNvPr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>
              <a:extLst>
                <a:ext uri="{FF2B5EF4-FFF2-40B4-BE49-F238E27FC236}">
                  <a16:creationId xmlns:a16="http://schemas.microsoft.com/office/drawing/2014/main" id="{42B20CA4-B666-4809-B011-239D8B5D9CA8}"/>
                </a:ext>
              </a:extLst>
            </p:cNvPr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733F341-838F-4AD7-95AE-D0E4BB90A313}"/>
              </a:ext>
            </a:extLst>
          </p:cNvPr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>
              <a:extLst>
                <a:ext uri="{FF2B5EF4-FFF2-40B4-BE49-F238E27FC236}">
                  <a16:creationId xmlns:a16="http://schemas.microsoft.com/office/drawing/2014/main" id="{44E896CA-6B98-4CF2-951B-9DC602E2191D}"/>
                </a:ext>
              </a:extLst>
            </p:cNvPr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>
              <a:extLst>
                <a:ext uri="{FF2B5EF4-FFF2-40B4-BE49-F238E27FC236}">
                  <a16:creationId xmlns:a16="http://schemas.microsoft.com/office/drawing/2014/main" id="{4F5C07CE-9C94-49C1-90CB-1967F6465482}"/>
                </a:ext>
              </a:extLst>
            </p:cNvPr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>
              <a:extLst>
                <a:ext uri="{FF2B5EF4-FFF2-40B4-BE49-F238E27FC236}">
                  <a16:creationId xmlns:a16="http://schemas.microsoft.com/office/drawing/2014/main" id="{F23D7D7A-7512-46E8-9126-DD118937DF67}"/>
                </a:ext>
              </a:extLst>
            </p:cNvPr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>
              <a:extLst>
                <a:ext uri="{FF2B5EF4-FFF2-40B4-BE49-F238E27FC236}">
                  <a16:creationId xmlns:a16="http://schemas.microsoft.com/office/drawing/2014/main" id="{3216DF4D-B606-4D2B-A323-8E17EA2CB1B3}"/>
                </a:ext>
              </a:extLst>
            </p:cNvPr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289BAEF-D93C-48F1-9B71-FC63E315DF2B}"/>
                </a:ext>
              </a:extLst>
            </p:cNvPr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>
              <a:extLst>
                <a:ext uri="{FF2B5EF4-FFF2-40B4-BE49-F238E27FC236}">
                  <a16:creationId xmlns:a16="http://schemas.microsoft.com/office/drawing/2014/main" id="{B5897BB3-C474-4979-9927-3FD929680752}"/>
                </a:ext>
              </a:extLst>
            </p:cNvPr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>
              <a:extLst>
                <a:ext uri="{FF2B5EF4-FFF2-40B4-BE49-F238E27FC236}">
                  <a16:creationId xmlns:a16="http://schemas.microsoft.com/office/drawing/2014/main" id="{1B4BC40D-07CE-4D2F-A76E-0E41D3BE71D5}"/>
                </a:ext>
              </a:extLst>
            </p:cNvPr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D11E43F-8E4A-4D2F-95E4-91C4F671C4CC}"/>
              </a:ext>
            </a:extLst>
          </p:cNvPr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69E09697-0D3D-4971-99BC-1473565E8F41}"/>
                </a:ext>
              </a:extLst>
            </p:cNvPr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326A706-28C8-45F5-A6FD-6921054C85E8}"/>
                </a:ext>
              </a:extLst>
            </p:cNvPr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9664D6B-C87E-474B-B6F2-3A30A7F1843F}"/>
                </a:ext>
              </a:extLst>
            </p:cNvPr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D1DE231A-BA83-4B80-A1D9-C64FA1206EA2}"/>
                </a:ext>
              </a:extLst>
            </p:cNvPr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B45C28C8-63C2-484B-ADBC-7ABED82D1072}"/>
                </a:ext>
              </a:extLst>
            </p:cNvPr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>
                <a:extLst>
                  <a:ext uri="{FF2B5EF4-FFF2-40B4-BE49-F238E27FC236}">
                    <a16:creationId xmlns:a16="http://schemas.microsoft.com/office/drawing/2014/main" id="{BD5BBD63-F2F8-4359-8D28-EC3DEB49FB98}"/>
                  </a:ext>
                </a:extLst>
              </p:cNvPr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" fmla="*/ 46053 w 3482448"/>
                  <a:gd name="connsiteY0" fmla="*/ 39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B87B4AE-BC90-493B-B57C-8F74EB0CE972}"/>
                  </a:ext>
                </a:extLst>
              </p:cNvPr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BE45981-9B7C-45A2-93E8-DB8983985562}"/>
              </a:ext>
            </a:extLst>
          </p:cNvPr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9B882C14-B3E4-4CB4-B3F3-A040D6F1A58A}"/>
                </a:ext>
              </a:extLst>
            </p:cNvPr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>
              <a:extLst>
                <a:ext uri="{FF2B5EF4-FFF2-40B4-BE49-F238E27FC236}">
                  <a16:creationId xmlns:a16="http://schemas.microsoft.com/office/drawing/2014/main" id="{F8CA69E4-B385-4824-B8BA-CA9F326DF722}"/>
                </a:ext>
              </a:extLst>
            </p:cNvPr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>
              <a:extLst>
                <a:ext uri="{FF2B5EF4-FFF2-40B4-BE49-F238E27FC236}">
                  <a16:creationId xmlns:a16="http://schemas.microsoft.com/office/drawing/2014/main" id="{1B296F13-AEF4-4A88-B40B-DD50044FD204}"/>
                </a:ext>
              </a:extLst>
            </p:cNvPr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>
              <a:extLst>
                <a:ext uri="{FF2B5EF4-FFF2-40B4-BE49-F238E27FC236}">
                  <a16:creationId xmlns:a16="http://schemas.microsoft.com/office/drawing/2014/main" id="{9FEAC2D5-5938-427D-A627-8A345D763CD7}"/>
                </a:ext>
              </a:extLst>
            </p:cNvPr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C90B1F2-4880-4AD6-BA30-39C981CA8B17}"/>
                </a:ext>
              </a:extLst>
            </p:cNvPr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>
              <a:extLst>
                <a:ext uri="{FF2B5EF4-FFF2-40B4-BE49-F238E27FC236}">
                  <a16:creationId xmlns:a16="http://schemas.microsoft.com/office/drawing/2014/main" id="{AE778679-694E-4B57-9134-05066F23A5F1}"/>
                </a:ext>
              </a:extLst>
            </p:cNvPr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>
              <a:extLst>
                <a:ext uri="{FF2B5EF4-FFF2-40B4-BE49-F238E27FC236}">
                  <a16:creationId xmlns:a16="http://schemas.microsoft.com/office/drawing/2014/main" id="{03D246FE-2159-4808-A9BB-182AE865F426}"/>
                </a:ext>
              </a:extLst>
            </p:cNvPr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>
              <a:extLst>
                <a:ext uri="{FF2B5EF4-FFF2-40B4-BE49-F238E27FC236}">
                  <a16:creationId xmlns:a16="http://schemas.microsoft.com/office/drawing/2014/main" id="{F1C3FECF-F74E-402C-8F43-E89EE1C2BE5A}"/>
                </a:ext>
              </a:extLst>
            </p:cNvPr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>
              <a:extLst>
                <a:ext uri="{FF2B5EF4-FFF2-40B4-BE49-F238E27FC236}">
                  <a16:creationId xmlns:a16="http://schemas.microsoft.com/office/drawing/2014/main" id="{387314D9-4BFE-4DB7-A505-C4FEF89CF362}"/>
                </a:ext>
              </a:extLst>
            </p:cNvPr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>
              <a:extLst>
                <a:ext uri="{FF2B5EF4-FFF2-40B4-BE49-F238E27FC236}">
                  <a16:creationId xmlns:a16="http://schemas.microsoft.com/office/drawing/2014/main" id="{0262986C-6E94-4529-BDD2-3F220537BAC7}"/>
                </a:ext>
              </a:extLst>
            </p:cNvPr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>
              <a:extLst>
                <a:ext uri="{FF2B5EF4-FFF2-40B4-BE49-F238E27FC236}">
                  <a16:creationId xmlns:a16="http://schemas.microsoft.com/office/drawing/2014/main" id="{44F7340D-8893-4DE4-82AB-92CA930DC0A9}"/>
                </a:ext>
              </a:extLst>
            </p:cNvPr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>
              <a:extLst>
                <a:ext uri="{FF2B5EF4-FFF2-40B4-BE49-F238E27FC236}">
                  <a16:creationId xmlns:a16="http://schemas.microsoft.com/office/drawing/2014/main" id="{07910E93-8055-40AB-8687-510B72065BBD}"/>
                </a:ext>
              </a:extLst>
            </p:cNvPr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>
              <a:extLst>
                <a:ext uri="{FF2B5EF4-FFF2-40B4-BE49-F238E27FC236}">
                  <a16:creationId xmlns:a16="http://schemas.microsoft.com/office/drawing/2014/main" id="{BCD715EF-2F66-475F-80B4-2FADB40DBB85}"/>
                </a:ext>
              </a:extLst>
            </p:cNvPr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>
              <a:extLst>
                <a:ext uri="{FF2B5EF4-FFF2-40B4-BE49-F238E27FC236}">
                  <a16:creationId xmlns:a16="http://schemas.microsoft.com/office/drawing/2014/main" id="{08AA07DF-4BE7-44BB-A8C6-9C954392981E}"/>
                </a:ext>
              </a:extLst>
            </p:cNvPr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6257A3A-B27A-4ABB-81CA-AB3956381AD0}"/>
                </a:ext>
              </a:extLst>
            </p:cNvPr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01DA579-B5E7-4B5C-A628-1A06BFC3F5E8}"/>
                </a:ext>
              </a:extLst>
            </p:cNvPr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CB21EE7-CB22-4B48-9A6E-F07C07FFA1C8}"/>
                </a:ext>
              </a:extLst>
            </p:cNvPr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D5431CB-8373-45AA-97AF-63A6E6E4B2E8}"/>
              </a:ext>
            </a:extLst>
          </p:cNvPr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6C90B37-675F-4205-A421-4E47A0EF8327}"/>
                </a:ext>
              </a:extLst>
            </p:cNvPr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>
              <a:extLst>
                <a:ext uri="{FF2B5EF4-FFF2-40B4-BE49-F238E27FC236}">
                  <a16:creationId xmlns:a16="http://schemas.microsoft.com/office/drawing/2014/main" id="{828E26B0-3BDA-4430-B7AF-85AD35C50C89}"/>
                </a:ext>
              </a:extLst>
            </p:cNvPr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>
              <a:extLst>
                <a:ext uri="{FF2B5EF4-FFF2-40B4-BE49-F238E27FC236}">
                  <a16:creationId xmlns:a16="http://schemas.microsoft.com/office/drawing/2014/main" id="{CC007236-3450-41E8-A099-56DE9B5A1B59}"/>
                </a:ext>
              </a:extLst>
            </p:cNvPr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>
              <a:extLst>
                <a:ext uri="{FF2B5EF4-FFF2-40B4-BE49-F238E27FC236}">
                  <a16:creationId xmlns:a16="http://schemas.microsoft.com/office/drawing/2014/main" id="{8BB4B603-1882-4016-849C-F19DFA8E789D}"/>
                </a:ext>
              </a:extLst>
            </p:cNvPr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>
              <a:extLst>
                <a:ext uri="{FF2B5EF4-FFF2-40B4-BE49-F238E27FC236}">
                  <a16:creationId xmlns:a16="http://schemas.microsoft.com/office/drawing/2014/main" id="{4BEE2C2C-5E25-43BB-9528-2BFD94930CF8}"/>
                </a:ext>
              </a:extLst>
            </p:cNvPr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82E8639-3F74-4041-9C1E-77EF1F12B026}"/>
                </a:ext>
              </a:extLst>
            </p:cNvPr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>
              <a:extLst>
                <a:ext uri="{FF2B5EF4-FFF2-40B4-BE49-F238E27FC236}">
                  <a16:creationId xmlns:a16="http://schemas.microsoft.com/office/drawing/2014/main" id="{854EEBBE-DA9B-40CB-8415-0ED809C1587B}"/>
                </a:ext>
              </a:extLst>
            </p:cNvPr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>
              <a:extLst>
                <a:ext uri="{FF2B5EF4-FFF2-40B4-BE49-F238E27FC236}">
                  <a16:creationId xmlns:a16="http://schemas.microsoft.com/office/drawing/2014/main" id="{B1D9945B-4C94-4CCD-A3B1-3A1906052A32}"/>
                </a:ext>
              </a:extLst>
            </p:cNvPr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>
              <a:extLst>
                <a:ext uri="{FF2B5EF4-FFF2-40B4-BE49-F238E27FC236}">
                  <a16:creationId xmlns:a16="http://schemas.microsoft.com/office/drawing/2014/main" id="{8F62EE14-E9BF-4659-B25D-FD50E0F1A6BB}"/>
                </a:ext>
              </a:extLst>
            </p:cNvPr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>
              <a:extLst>
                <a:ext uri="{FF2B5EF4-FFF2-40B4-BE49-F238E27FC236}">
                  <a16:creationId xmlns:a16="http://schemas.microsoft.com/office/drawing/2014/main" id="{20C62C74-057D-4C8C-975D-9D2BE0DE6F4A}"/>
                </a:ext>
              </a:extLst>
            </p:cNvPr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>
              <a:extLst>
                <a:ext uri="{FF2B5EF4-FFF2-40B4-BE49-F238E27FC236}">
                  <a16:creationId xmlns:a16="http://schemas.microsoft.com/office/drawing/2014/main" id="{50FB54CE-D631-4D8A-8401-83CE9902F9DE}"/>
                </a:ext>
              </a:extLst>
            </p:cNvPr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>
              <a:extLst>
                <a:ext uri="{FF2B5EF4-FFF2-40B4-BE49-F238E27FC236}">
                  <a16:creationId xmlns:a16="http://schemas.microsoft.com/office/drawing/2014/main" id="{D075815F-1A2E-40DD-B422-667D87F0B5E2}"/>
                </a:ext>
              </a:extLst>
            </p:cNvPr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>
              <a:extLst>
                <a:ext uri="{FF2B5EF4-FFF2-40B4-BE49-F238E27FC236}">
                  <a16:creationId xmlns:a16="http://schemas.microsoft.com/office/drawing/2014/main" id="{B612387E-5F1F-4FF3-8C79-FF9003DB6BCA}"/>
                </a:ext>
              </a:extLst>
            </p:cNvPr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>
              <a:extLst>
                <a:ext uri="{FF2B5EF4-FFF2-40B4-BE49-F238E27FC236}">
                  <a16:creationId xmlns:a16="http://schemas.microsoft.com/office/drawing/2014/main" id="{002F7619-7431-42AA-B526-70ABAF3BAB75}"/>
                </a:ext>
              </a:extLst>
            </p:cNvPr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>
              <a:extLst>
                <a:ext uri="{FF2B5EF4-FFF2-40B4-BE49-F238E27FC236}">
                  <a16:creationId xmlns:a16="http://schemas.microsoft.com/office/drawing/2014/main" id="{939E31A2-B908-4BE0-A09C-B5A7128BCFEF}"/>
                </a:ext>
              </a:extLst>
            </p:cNvPr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>
              <a:extLst>
                <a:ext uri="{FF2B5EF4-FFF2-40B4-BE49-F238E27FC236}">
                  <a16:creationId xmlns:a16="http://schemas.microsoft.com/office/drawing/2014/main" id="{89355527-E9B7-40A0-9C00-50B6AF17679D}"/>
                </a:ext>
              </a:extLst>
            </p:cNvPr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>
              <a:extLst>
                <a:ext uri="{FF2B5EF4-FFF2-40B4-BE49-F238E27FC236}">
                  <a16:creationId xmlns:a16="http://schemas.microsoft.com/office/drawing/2014/main" id="{74B76B34-9F8D-414A-A838-8CFF3678AE7B}"/>
                </a:ext>
              </a:extLst>
            </p:cNvPr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>
              <a:extLst>
                <a:ext uri="{FF2B5EF4-FFF2-40B4-BE49-F238E27FC236}">
                  <a16:creationId xmlns:a16="http://schemas.microsoft.com/office/drawing/2014/main" id="{1DE74DAC-65C7-4B59-A058-91CEEEF57783}"/>
                </a:ext>
              </a:extLst>
            </p:cNvPr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>
              <a:extLst>
                <a:ext uri="{FF2B5EF4-FFF2-40B4-BE49-F238E27FC236}">
                  <a16:creationId xmlns:a16="http://schemas.microsoft.com/office/drawing/2014/main" id="{0AE24810-2FB7-4B8E-AAE4-85BCFC90A87A}"/>
                </a:ext>
              </a:extLst>
            </p:cNvPr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>
              <a:extLst>
                <a:ext uri="{FF2B5EF4-FFF2-40B4-BE49-F238E27FC236}">
                  <a16:creationId xmlns:a16="http://schemas.microsoft.com/office/drawing/2014/main" id="{8D62703B-A068-4F67-9FB0-F7D19F483B8C}"/>
                </a:ext>
              </a:extLst>
            </p:cNvPr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>
              <a:extLst>
                <a:ext uri="{FF2B5EF4-FFF2-40B4-BE49-F238E27FC236}">
                  <a16:creationId xmlns:a16="http://schemas.microsoft.com/office/drawing/2014/main" id="{C89B4549-A9A8-4924-A5B0-3C7B0A856165}"/>
                </a:ext>
              </a:extLst>
            </p:cNvPr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>
              <a:extLst>
                <a:ext uri="{FF2B5EF4-FFF2-40B4-BE49-F238E27FC236}">
                  <a16:creationId xmlns:a16="http://schemas.microsoft.com/office/drawing/2014/main" id="{0215A2C3-D055-4A6A-811F-9A587D573A74}"/>
                </a:ext>
              </a:extLst>
            </p:cNvPr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>
              <a:extLst>
                <a:ext uri="{FF2B5EF4-FFF2-40B4-BE49-F238E27FC236}">
                  <a16:creationId xmlns:a16="http://schemas.microsoft.com/office/drawing/2014/main" id="{4FF165C5-AE24-48F5-BD8F-38C48D952BBC}"/>
                </a:ext>
              </a:extLst>
            </p:cNvPr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>
              <a:extLst>
                <a:ext uri="{FF2B5EF4-FFF2-40B4-BE49-F238E27FC236}">
                  <a16:creationId xmlns:a16="http://schemas.microsoft.com/office/drawing/2014/main" id="{8DBAA8CB-3B9A-450F-8104-D254EEFB6978}"/>
                </a:ext>
              </a:extLst>
            </p:cNvPr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>
              <a:extLst>
                <a:ext uri="{FF2B5EF4-FFF2-40B4-BE49-F238E27FC236}">
                  <a16:creationId xmlns:a16="http://schemas.microsoft.com/office/drawing/2014/main" id="{0507B2E5-32F1-4788-8914-F4D51ED74434}"/>
                </a:ext>
              </a:extLst>
            </p:cNvPr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>
              <a:extLst>
                <a:ext uri="{FF2B5EF4-FFF2-40B4-BE49-F238E27FC236}">
                  <a16:creationId xmlns:a16="http://schemas.microsoft.com/office/drawing/2014/main" id="{BF5D2488-CC93-407E-B125-C3AD438804F7}"/>
                </a:ext>
              </a:extLst>
            </p:cNvPr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>
              <a:extLst>
                <a:ext uri="{FF2B5EF4-FFF2-40B4-BE49-F238E27FC236}">
                  <a16:creationId xmlns:a16="http://schemas.microsoft.com/office/drawing/2014/main" id="{52A4B405-EB40-4461-9C18-7932FF62156B}"/>
                </a:ext>
              </a:extLst>
            </p:cNvPr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>
              <a:extLst>
                <a:ext uri="{FF2B5EF4-FFF2-40B4-BE49-F238E27FC236}">
                  <a16:creationId xmlns:a16="http://schemas.microsoft.com/office/drawing/2014/main" id="{61AD37FD-BB65-45CF-9420-652A844C2BAD}"/>
                </a:ext>
              </a:extLst>
            </p:cNvPr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>
              <a:extLst>
                <a:ext uri="{FF2B5EF4-FFF2-40B4-BE49-F238E27FC236}">
                  <a16:creationId xmlns:a16="http://schemas.microsoft.com/office/drawing/2014/main" id="{22F447F2-96E8-4594-BD49-A5B89B23B72D}"/>
                </a:ext>
              </a:extLst>
            </p:cNvPr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>
              <a:extLst>
                <a:ext uri="{FF2B5EF4-FFF2-40B4-BE49-F238E27FC236}">
                  <a16:creationId xmlns:a16="http://schemas.microsoft.com/office/drawing/2014/main" id="{206511E3-738C-43F1-9D14-C965CDA2A7D2}"/>
                </a:ext>
              </a:extLst>
            </p:cNvPr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B66717CE-449F-447C-B7F0-87BC69BB1235}"/>
                </a:ext>
              </a:extLst>
            </p:cNvPr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>
                <a:extLst>
                  <a:ext uri="{FF2B5EF4-FFF2-40B4-BE49-F238E27FC236}">
                    <a16:creationId xmlns:a16="http://schemas.microsoft.com/office/drawing/2014/main" id="{36BCC739-A1CF-45E8-8D66-CFCF054F787F}"/>
                  </a:ext>
                </a:extLst>
              </p:cNvPr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>
                <a:extLst>
                  <a:ext uri="{FF2B5EF4-FFF2-40B4-BE49-F238E27FC236}">
                    <a16:creationId xmlns:a16="http://schemas.microsoft.com/office/drawing/2014/main" id="{E9C70463-0573-4E2B-979A-C69B206005C1}"/>
                  </a:ext>
                </a:extLst>
              </p:cNvPr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>
                <a:extLst>
                  <a:ext uri="{FF2B5EF4-FFF2-40B4-BE49-F238E27FC236}">
                    <a16:creationId xmlns:a16="http://schemas.microsoft.com/office/drawing/2014/main" id="{D25CD474-2CF4-4073-8BBB-4D12A2150048}"/>
                  </a:ext>
                </a:extLst>
              </p:cNvPr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>
                <a:extLst>
                  <a:ext uri="{FF2B5EF4-FFF2-40B4-BE49-F238E27FC236}">
                    <a16:creationId xmlns:a16="http://schemas.microsoft.com/office/drawing/2014/main" id="{71B639BE-4615-4947-9790-F7DAEE8A58F1}"/>
                  </a:ext>
                </a:extLst>
              </p:cNvPr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>
                <a:extLst>
                  <a:ext uri="{FF2B5EF4-FFF2-40B4-BE49-F238E27FC236}">
                    <a16:creationId xmlns:a16="http://schemas.microsoft.com/office/drawing/2014/main" id="{82C91F83-D41D-4D07-BBB9-7903778A67C3}"/>
                  </a:ext>
                </a:extLst>
              </p:cNvPr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>
                <a:extLst>
                  <a:ext uri="{FF2B5EF4-FFF2-40B4-BE49-F238E27FC236}">
                    <a16:creationId xmlns:a16="http://schemas.microsoft.com/office/drawing/2014/main" id="{E2EF09F1-2E76-4C87-BED1-123A168AFA2A}"/>
                  </a:ext>
                </a:extLst>
              </p:cNvPr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>
                <a:extLst>
                  <a:ext uri="{FF2B5EF4-FFF2-40B4-BE49-F238E27FC236}">
                    <a16:creationId xmlns:a16="http://schemas.microsoft.com/office/drawing/2014/main" id="{6AD45336-D15C-410F-B908-723EF453B57F}"/>
                  </a:ext>
                </a:extLst>
              </p:cNvPr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>
                <a:extLst>
                  <a:ext uri="{FF2B5EF4-FFF2-40B4-BE49-F238E27FC236}">
                    <a16:creationId xmlns:a16="http://schemas.microsoft.com/office/drawing/2014/main" id="{C03D8A9C-5C1E-4E25-82B4-BF46D3C63EF5}"/>
                  </a:ext>
                </a:extLst>
              </p:cNvPr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>
                <a:extLst>
                  <a:ext uri="{FF2B5EF4-FFF2-40B4-BE49-F238E27FC236}">
                    <a16:creationId xmlns:a16="http://schemas.microsoft.com/office/drawing/2014/main" id="{F7AD0CA2-208F-42DA-9EA8-38CB8CAAFA98}"/>
                  </a:ext>
                </a:extLst>
              </p:cNvPr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>
                <a:extLst>
                  <a:ext uri="{FF2B5EF4-FFF2-40B4-BE49-F238E27FC236}">
                    <a16:creationId xmlns:a16="http://schemas.microsoft.com/office/drawing/2014/main" id="{0440505B-A03F-4EFC-A311-8E384A3CC541}"/>
                  </a:ext>
                </a:extLst>
              </p:cNvPr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>
                <a:extLst>
                  <a:ext uri="{FF2B5EF4-FFF2-40B4-BE49-F238E27FC236}">
                    <a16:creationId xmlns:a16="http://schemas.microsoft.com/office/drawing/2014/main" id="{DAC80363-30CB-4F8F-9C05-1A7782ECD001}"/>
                  </a:ext>
                </a:extLst>
              </p:cNvPr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" fmla="*/ 350210 w 350210"/>
                  <a:gd name="connsiteY0" fmla="*/ 492134 h 534488"/>
                  <a:gd name="connsiteX1" fmla="*/ 120506 w 350210"/>
                  <a:gd name="connsiteY1" fmla="*/ 0 h 534488"/>
                  <a:gd name="connsiteX2" fmla="*/ 0 w 350210"/>
                  <a:gd name="connsiteY2" fmla="*/ 59929 h 534488"/>
                  <a:gd name="connsiteX3" fmla="*/ 281555 w 350210"/>
                  <a:gd name="connsiteY3" fmla="*/ 534488 h 534488"/>
                  <a:gd name="connsiteX4" fmla="*/ 350210 w 350210"/>
                  <a:gd name="connsiteY4" fmla="*/ 492134 h 534488"/>
                  <a:gd name="connsiteX0" fmla="*/ 382689 w 382689"/>
                  <a:gd name="connsiteY0" fmla="*/ 437170 h 534488"/>
                  <a:gd name="connsiteX1" fmla="*/ 120506 w 382689"/>
                  <a:gd name="connsiteY1" fmla="*/ 0 h 534488"/>
                  <a:gd name="connsiteX2" fmla="*/ 0 w 382689"/>
                  <a:gd name="connsiteY2" fmla="*/ 59929 h 534488"/>
                  <a:gd name="connsiteX3" fmla="*/ 281555 w 382689"/>
                  <a:gd name="connsiteY3" fmla="*/ 534488 h 534488"/>
                  <a:gd name="connsiteX4" fmla="*/ 382689 w 382689"/>
                  <a:gd name="connsiteY4" fmla="*/ 437170 h 534488"/>
                  <a:gd name="connsiteX0" fmla="*/ 382689 w 382689"/>
                  <a:gd name="connsiteY0" fmla="*/ 437170 h 519498"/>
                  <a:gd name="connsiteX1" fmla="*/ 120506 w 382689"/>
                  <a:gd name="connsiteY1" fmla="*/ 0 h 519498"/>
                  <a:gd name="connsiteX2" fmla="*/ 0 w 382689"/>
                  <a:gd name="connsiteY2" fmla="*/ 59929 h 519498"/>
                  <a:gd name="connsiteX3" fmla="*/ 271562 w 382689"/>
                  <a:gd name="connsiteY3" fmla="*/ 519498 h 519498"/>
                  <a:gd name="connsiteX4" fmla="*/ 382689 w 382689"/>
                  <a:gd name="connsiteY4" fmla="*/ 437170 h 519498"/>
                  <a:gd name="connsiteX0" fmla="*/ 382689 w 382689"/>
                  <a:gd name="connsiteY0" fmla="*/ 437170 h 519498"/>
                  <a:gd name="connsiteX1" fmla="*/ 120506 w 382689"/>
                  <a:gd name="connsiteY1" fmla="*/ 0 h 519498"/>
                  <a:gd name="connsiteX2" fmla="*/ 0 w 382689"/>
                  <a:gd name="connsiteY2" fmla="*/ 59929 h 519498"/>
                  <a:gd name="connsiteX3" fmla="*/ 271562 w 382689"/>
                  <a:gd name="connsiteY3" fmla="*/ 519498 h 519498"/>
                  <a:gd name="connsiteX4" fmla="*/ 382689 w 382689"/>
                  <a:gd name="connsiteY4" fmla="*/ 437170 h 519498"/>
                  <a:gd name="connsiteX0" fmla="*/ 382689 w 382689"/>
                  <a:gd name="connsiteY0" fmla="*/ 439669 h 521997"/>
                  <a:gd name="connsiteX1" fmla="*/ 128001 w 382689"/>
                  <a:gd name="connsiteY1" fmla="*/ 0 h 521997"/>
                  <a:gd name="connsiteX2" fmla="*/ 0 w 382689"/>
                  <a:gd name="connsiteY2" fmla="*/ 62428 h 521997"/>
                  <a:gd name="connsiteX3" fmla="*/ 271562 w 382689"/>
                  <a:gd name="connsiteY3" fmla="*/ 521997 h 521997"/>
                  <a:gd name="connsiteX4" fmla="*/ 382689 w 382689"/>
                  <a:gd name="connsiteY4" fmla="*/ 439669 h 521997"/>
                  <a:gd name="connsiteX0" fmla="*/ 382689 w 382689"/>
                  <a:gd name="connsiteY0" fmla="*/ 439669 h 521997"/>
                  <a:gd name="connsiteX1" fmla="*/ 128001 w 382689"/>
                  <a:gd name="connsiteY1" fmla="*/ 0 h 521997"/>
                  <a:gd name="connsiteX2" fmla="*/ 0 w 382689"/>
                  <a:gd name="connsiteY2" fmla="*/ 62428 h 521997"/>
                  <a:gd name="connsiteX3" fmla="*/ 271562 w 382689"/>
                  <a:gd name="connsiteY3" fmla="*/ 521997 h 521997"/>
                  <a:gd name="connsiteX4" fmla="*/ 382689 w 382689"/>
                  <a:gd name="connsiteY4" fmla="*/ 439669 h 5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>
              <a:extLst>
                <a:ext uri="{FF2B5EF4-FFF2-40B4-BE49-F238E27FC236}">
                  <a16:creationId xmlns:a16="http://schemas.microsoft.com/office/drawing/2014/main" id="{CE89022E-BE35-4E86-816B-8C723B7A620A}"/>
                </a:ext>
              </a:extLst>
            </p:cNvPr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>
              <a:extLst>
                <a:ext uri="{FF2B5EF4-FFF2-40B4-BE49-F238E27FC236}">
                  <a16:creationId xmlns:a16="http://schemas.microsoft.com/office/drawing/2014/main" id="{8A889CA4-E869-45E7-B1F5-A918E1E28A47}"/>
                </a:ext>
              </a:extLst>
            </p:cNvPr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>
              <a:extLst>
                <a:ext uri="{FF2B5EF4-FFF2-40B4-BE49-F238E27FC236}">
                  <a16:creationId xmlns:a16="http://schemas.microsoft.com/office/drawing/2014/main" id="{7B8A59B1-0989-4936-A014-3CEFB7230D56}"/>
                </a:ext>
              </a:extLst>
            </p:cNvPr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>
              <a:extLst>
                <a:ext uri="{FF2B5EF4-FFF2-40B4-BE49-F238E27FC236}">
                  <a16:creationId xmlns:a16="http://schemas.microsoft.com/office/drawing/2014/main" id="{FEDF44A4-C5F3-4C2D-BF37-BB04C0D04B3B}"/>
                </a:ext>
              </a:extLst>
            </p:cNvPr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>
              <a:extLst>
                <a:ext uri="{FF2B5EF4-FFF2-40B4-BE49-F238E27FC236}">
                  <a16:creationId xmlns:a16="http://schemas.microsoft.com/office/drawing/2014/main" id="{24F866F1-B89D-4F77-B363-ADA796C4C36F}"/>
                </a:ext>
              </a:extLst>
            </p:cNvPr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>
              <a:extLst>
                <a:ext uri="{FF2B5EF4-FFF2-40B4-BE49-F238E27FC236}">
                  <a16:creationId xmlns:a16="http://schemas.microsoft.com/office/drawing/2014/main" id="{7E5FCA49-2CB3-479B-A0A3-8341F04630D5}"/>
                </a:ext>
              </a:extLst>
            </p:cNvPr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>
              <a:extLst>
                <a:ext uri="{FF2B5EF4-FFF2-40B4-BE49-F238E27FC236}">
                  <a16:creationId xmlns:a16="http://schemas.microsoft.com/office/drawing/2014/main" id="{26D05C45-0F6B-4C39-8067-ED785877C9FE}"/>
                </a:ext>
              </a:extLst>
            </p:cNvPr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>
              <a:extLst>
                <a:ext uri="{FF2B5EF4-FFF2-40B4-BE49-F238E27FC236}">
                  <a16:creationId xmlns:a16="http://schemas.microsoft.com/office/drawing/2014/main" id="{901FDDCC-917D-4EDD-9C72-37261CCD323D}"/>
                </a:ext>
              </a:extLst>
            </p:cNvPr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92808F9C-A5C0-48B1-824A-84FA8EB90A59}"/>
              </a:ext>
            </a:extLst>
          </p:cNvPr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>
              <a:extLst>
                <a:ext uri="{FF2B5EF4-FFF2-40B4-BE49-F238E27FC236}">
                  <a16:creationId xmlns:a16="http://schemas.microsoft.com/office/drawing/2014/main" id="{4F8C0B4D-1ADC-4C4C-99CF-8F69FD06BFB4}"/>
                </a:ext>
              </a:extLst>
            </p:cNvPr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>
              <a:extLst>
                <a:ext uri="{FF2B5EF4-FFF2-40B4-BE49-F238E27FC236}">
                  <a16:creationId xmlns:a16="http://schemas.microsoft.com/office/drawing/2014/main" id="{E1FC1EA8-20E4-43D7-9CD2-441195A89AA9}"/>
                </a:ext>
              </a:extLst>
            </p:cNvPr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>
              <a:extLst>
                <a:ext uri="{FF2B5EF4-FFF2-40B4-BE49-F238E27FC236}">
                  <a16:creationId xmlns:a16="http://schemas.microsoft.com/office/drawing/2014/main" id="{1B5AE503-0C37-4D4B-BBAC-055FF6DD5C1E}"/>
                </a:ext>
              </a:extLst>
            </p:cNvPr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>
              <a:extLst>
                <a:ext uri="{FF2B5EF4-FFF2-40B4-BE49-F238E27FC236}">
                  <a16:creationId xmlns:a16="http://schemas.microsoft.com/office/drawing/2014/main" id="{57B294A8-7723-4D89-9D94-47CBCE1C8905}"/>
                </a:ext>
              </a:extLst>
            </p:cNvPr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>
              <a:extLst>
                <a:ext uri="{FF2B5EF4-FFF2-40B4-BE49-F238E27FC236}">
                  <a16:creationId xmlns:a16="http://schemas.microsoft.com/office/drawing/2014/main" id="{313A61E3-0863-4C7C-A60F-60F8E3AA1876}"/>
                </a:ext>
              </a:extLst>
            </p:cNvPr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>
              <a:extLst>
                <a:ext uri="{FF2B5EF4-FFF2-40B4-BE49-F238E27FC236}">
                  <a16:creationId xmlns:a16="http://schemas.microsoft.com/office/drawing/2014/main" id="{4D10E42F-4837-4165-8E59-0656371A865C}"/>
                </a:ext>
              </a:extLst>
            </p:cNvPr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>
              <a:extLst>
                <a:ext uri="{FF2B5EF4-FFF2-40B4-BE49-F238E27FC236}">
                  <a16:creationId xmlns:a16="http://schemas.microsoft.com/office/drawing/2014/main" id="{1CF474E0-B78C-4946-8162-66121E4C0946}"/>
                </a:ext>
              </a:extLst>
            </p:cNvPr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>
              <a:extLst>
                <a:ext uri="{FF2B5EF4-FFF2-40B4-BE49-F238E27FC236}">
                  <a16:creationId xmlns:a16="http://schemas.microsoft.com/office/drawing/2014/main" id="{234A7F16-CD6A-4B41-9FFE-95DC11E3B17F}"/>
                </a:ext>
              </a:extLst>
            </p:cNvPr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>
              <a:extLst>
                <a:ext uri="{FF2B5EF4-FFF2-40B4-BE49-F238E27FC236}">
                  <a16:creationId xmlns:a16="http://schemas.microsoft.com/office/drawing/2014/main" id="{01BF1C3E-949F-4881-896D-446106CE1360}"/>
                </a:ext>
              </a:extLst>
            </p:cNvPr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>
              <a:extLst>
                <a:ext uri="{FF2B5EF4-FFF2-40B4-BE49-F238E27FC236}">
                  <a16:creationId xmlns:a16="http://schemas.microsoft.com/office/drawing/2014/main" id="{5287E6E2-4A37-4ECA-9C87-B9D5D26B325E}"/>
                </a:ext>
              </a:extLst>
            </p:cNvPr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>
              <a:extLst>
                <a:ext uri="{FF2B5EF4-FFF2-40B4-BE49-F238E27FC236}">
                  <a16:creationId xmlns:a16="http://schemas.microsoft.com/office/drawing/2014/main" id="{1A19B4CE-AEBD-47B6-BE78-9F2536A4BC78}"/>
                </a:ext>
              </a:extLst>
            </p:cNvPr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50C16ECB-71D8-4001-B381-B28F08887E22}"/>
              </a:ext>
            </a:extLst>
          </p:cNvPr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>
              <a:extLst>
                <a:ext uri="{FF2B5EF4-FFF2-40B4-BE49-F238E27FC236}">
                  <a16:creationId xmlns:a16="http://schemas.microsoft.com/office/drawing/2014/main" id="{5A05429F-8849-4E49-B20C-8FBFA3F810E0}"/>
                </a:ext>
              </a:extLst>
            </p:cNvPr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>
              <a:extLst>
                <a:ext uri="{FF2B5EF4-FFF2-40B4-BE49-F238E27FC236}">
                  <a16:creationId xmlns:a16="http://schemas.microsoft.com/office/drawing/2014/main" id="{1CD28473-239E-4954-9916-C26F78BB50BA}"/>
                </a:ext>
              </a:extLst>
            </p:cNvPr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>
              <a:extLst>
                <a:ext uri="{FF2B5EF4-FFF2-40B4-BE49-F238E27FC236}">
                  <a16:creationId xmlns:a16="http://schemas.microsoft.com/office/drawing/2014/main" id="{517473C6-9B7E-40BD-89BA-95FD99CF6F53}"/>
                </a:ext>
              </a:extLst>
            </p:cNvPr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>
              <a:extLst>
                <a:ext uri="{FF2B5EF4-FFF2-40B4-BE49-F238E27FC236}">
                  <a16:creationId xmlns:a16="http://schemas.microsoft.com/office/drawing/2014/main" id="{E0B38F12-F5BE-4241-BEA8-40704366186D}"/>
                </a:ext>
              </a:extLst>
            </p:cNvPr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>
              <a:extLst>
                <a:ext uri="{FF2B5EF4-FFF2-40B4-BE49-F238E27FC236}">
                  <a16:creationId xmlns:a16="http://schemas.microsoft.com/office/drawing/2014/main" id="{FDC2D1C1-13AA-4274-9A25-858B54B7B679}"/>
                </a:ext>
              </a:extLst>
            </p:cNvPr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>
              <a:extLst>
                <a:ext uri="{FF2B5EF4-FFF2-40B4-BE49-F238E27FC236}">
                  <a16:creationId xmlns:a16="http://schemas.microsoft.com/office/drawing/2014/main" id="{3EA5F062-1550-4B98-9CB4-946C2D34D186}"/>
                </a:ext>
              </a:extLst>
            </p:cNvPr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>
              <a:extLst>
                <a:ext uri="{FF2B5EF4-FFF2-40B4-BE49-F238E27FC236}">
                  <a16:creationId xmlns:a16="http://schemas.microsoft.com/office/drawing/2014/main" id="{D1704372-98BB-4E8C-838F-D4280977174C}"/>
                </a:ext>
              </a:extLst>
            </p:cNvPr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>
              <a:extLst>
                <a:ext uri="{FF2B5EF4-FFF2-40B4-BE49-F238E27FC236}">
                  <a16:creationId xmlns:a16="http://schemas.microsoft.com/office/drawing/2014/main" id="{1AC33FA0-04E8-463E-AA49-5C773DD2BFC9}"/>
                </a:ext>
              </a:extLst>
            </p:cNvPr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>
              <a:extLst>
                <a:ext uri="{FF2B5EF4-FFF2-40B4-BE49-F238E27FC236}">
                  <a16:creationId xmlns:a16="http://schemas.microsoft.com/office/drawing/2014/main" id="{1DBBEF1D-9A07-41F3-B1AD-9CA689A5574A}"/>
                </a:ext>
              </a:extLst>
            </p:cNvPr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630AE131-A208-4937-BBFA-8D2BEE77DCC3}"/>
                </a:ext>
              </a:extLst>
            </p:cNvPr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>
              <a:extLst>
                <a:ext uri="{FF2B5EF4-FFF2-40B4-BE49-F238E27FC236}">
                  <a16:creationId xmlns:a16="http://schemas.microsoft.com/office/drawing/2014/main" id="{3BA36220-02E5-4719-974B-057C4FB876A4}"/>
                </a:ext>
              </a:extLst>
            </p:cNvPr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>
              <a:extLst>
                <a:ext uri="{FF2B5EF4-FFF2-40B4-BE49-F238E27FC236}">
                  <a16:creationId xmlns:a16="http://schemas.microsoft.com/office/drawing/2014/main" id="{21329B40-E138-420E-B3D5-0FB55E3DE50C}"/>
                </a:ext>
              </a:extLst>
            </p:cNvPr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79CC47E-C1B2-48A7-B40F-A7B30760C034}"/>
              </a:ext>
            </a:extLst>
          </p:cNvPr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>
              <a:extLst>
                <a:ext uri="{FF2B5EF4-FFF2-40B4-BE49-F238E27FC236}">
                  <a16:creationId xmlns:a16="http://schemas.microsoft.com/office/drawing/2014/main" id="{48A75BAF-C746-43D7-9FAE-63B9A5F9EB3D}"/>
                </a:ext>
              </a:extLst>
            </p:cNvPr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D23F0C8-39EA-49D4-8682-BAB8153A94E4}"/>
                </a:ext>
              </a:extLst>
            </p:cNvPr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02F23378-48D2-4AA2-8492-86EFE3A48107}"/>
                  </a:ext>
                </a:extLst>
              </p:cNvPr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E2510EBC-4049-41FB-B0FE-CC29333049A7}"/>
                  </a:ext>
                </a:extLst>
              </p:cNvPr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>
              <a:extLst>
                <a:ext uri="{FF2B5EF4-FFF2-40B4-BE49-F238E27FC236}">
                  <a16:creationId xmlns:a16="http://schemas.microsoft.com/office/drawing/2014/main" id="{C07B0E8D-DA83-438A-83D6-40F77615EC20}"/>
                </a:ext>
              </a:extLst>
            </p:cNvPr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BE85FFA8-8E39-430D-AE5D-D4AA929D6CA1}"/>
                </a:ext>
              </a:extLst>
            </p:cNvPr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B185BFE8-CA8E-40E8-866A-6791FDDEA6D9}"/>
                </a:ext>
              </a:extLst>
            </p:cNvPr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>
              <a:extLst>
                <a:ext uri="{FF2B5EF4-FFF2-40B4-BE49-F238E27FC236}">
                  <a16:creationId xmlns:a16="http://schemas.microsoft.com/office/drawing/2014/main" id="{A47135C4-FBD1-4C89-ADD9-8A6398A291C1}"/>
                </a:ext>
              </a:extLst>
            </p:cNvPr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" fmla="*/ 471708 w 483965"/>
                <a:gd name="connsiteY0" fmla="*/ 1709 h 475640"/>
                <a:gd name="connsiteX1" fmla="*/ 483965 w 483965"/>
                <a:gd name="connsiteY1" fmla="*/ 95888 h 475640"/>
                <a:gd name="connsiteX2" fmla="*/ 246091 w 483965"/>
                <a:gd name="connsiteY2" fmla="*/ 95399 h 475640"/>
                <a:gd name="connsiteX3" fmla="*/ 230168 w 483965"/>
                <a:gd name="connsiteY3" fmla="*/ 112509 h 475640"/>
                <a:gd name="connsiteX4" fmla="*/ 230203 w 483965"/>
                <a:gd name="connsiteY4" fmla="*/ 475501 h 475640"/>
                <a:gd name="connsiteX5" fmla="*/ 135989 w 483965"/>
                <a:gd name="connsiteY5" fmla="*/ 475640 h 475640"/>
                <a:gd name="connsiteX6" fmla="*/ 131345 w 483965"/>
                <a:gd name="connsiteY6" fmla="*/ 450149 h 475640"/>
                <a:gd name="connsiteX7" fmla="*/ 131240 w 483965"/>
                <a:gd name="connsiteY7" fmla="*/ 137338 h 475640"/>
                <a:gd name="connsiteX8" fmla="*/ 131240 w 483965"/>
                <a:gd name="connsiteY8" fmla="*/ 123265 h 475640"/>
                <a:gd name="connsiteX9" fmla="*/ 109345 w 483965"/>
                <a:gd name="connsiteY9" fmla="*/ 100916 h 475640"/>
                <a:gd name="connsiteX10" fmla="*/ 23303 w 483965"/>
                <a:gd name="connsiteY10" fmla="*/ 100811 h 475640"/>
                <a:gd name="connsiteX11" fmla="*/ 1967 w 483965"/>
                <a:gd name="connsiteY11" fmla="*/ 97319 h 475640"/>
                <a:gd name="connsiteX12" fmla="*/ 3294 w 483965"/>
                <a:gd name="connsiteY12" fmla="*/ 18366 h 475640"/>
                <a:gd name="connsiteX13" fmla="*/ 22640 w 483965"/>
                <a:gd name="connsiteY13" fmla="*/ 1534 h 475640"/>
                <a:gd name="connsiteX14" fmla="*/ 65975 w 483965"/>
                <a:gd name="connsiteY14" fmla="*/ 277 h 475640"/>
                <a:gd name="connsiteX15" fmla="*/ 459486 w 483965"/>
                <a:gd name="connsiteY15" fmla="*/ 242 h 475640"/>
                <a:gd name="connsiteX16" fmla="*/ 471708 w 483965"/>
                <a:gd name="connsiteY16" fmla="*/ 1709 h 475640"/>
                <a:gd name="connsiteX0" fmla="*/ 469742 w 481999"/>
                <a:gd name="connsiteY0" fmla="*/ 7052 h 480983"/>
                <a:gd name="connsiteX1" fmla="*/ 481999 w 481999"/>
                <a:gd name="connsiteY1" fmla="*/ 101231 h 480983"/>
                <a:gd name="connsiteX2" fmla="*/ 244125 w 481999"/>
                <a:gd name="connsiteY2" fmla="*/ 100742 h 480983"/>
                <a:gd name="connsiteX3" fmla="*/ 228202 w 481999"/>
                <a:gd name="connsiteY3" fmla="*/ 117852 h 480983"/>
                <a:gd name="connsiteX4" fmla="*/ 228237 w 481999"/>
                <a:gd name="connsiteY4" fmla="*/ 480844 h 480983"/>
                <a:gd name="connsiteX5" fmla="*/ 134023 w 481999"/>
                <a:gd name="connsiteY5" fmla="*/ 480983 h 480983"/>
                <a:gd name="connsiteX6" fmla="*/ 129379 w 481999"/>
                <a:gd name="connsiteY6" fmla="*/ 455492 h 480983"/>
                <a:gd name="connsiteX7" fmla="*/ 129274 w 481999"/>
                <a:gd name="connsiteY7" fmla="*/ 142681 h 480983"/>
                <a:gd name="connsiteX8" fmla="*/ 129274 w 481999"/>
                <a:gd name="connsiteY8" fmla="*/ 128608 h 480983"/>
                <a:gd name="connsiteX9" fmla="*/ 107379 w 481999"/>
                <a:gd name="connsiteY9" fmla="*/ 106259 h 480983"/>
                <a:gd name="connsiteX10" fmla="*/ 21337 w 481999"/>
                <a:gd name="connsiteY10" fmla="*/ 106154 h 480983"/>
                <a:gd name="connsiteX11" fmla="*/ 1 w 481999"/>
                <a:gd name="connsiteY11" fmla="*/ 102662 h 480983"/>
                <a:gd name="connsiteX12" fmla="*/ 20674 w 481999"/>
                <a:gd name="connsiteY12" fmla="*/ 6877 h 480983"/>
                <a:gd name="connsiteX13" fmla="*/ 64009 w 481999"/>
                <a:gd name="connsiteY13" fmla="*/ 5620 h 480983"/>
                <a:gd name="connsiteX14" fmla="*/ 457520 w 481999"/>
                <a:gd name="connsiteY14" fmla="*/ 5585 h 480983"/>
                <a:gd name="connsiteX15" fmla="*/ 469742 w 481999"/>
                <a:gd name="connsiteY15" fmla="*/ 7052 h 480983"/>
                <a:gd name="connsiteX0" fmla="*/ 547407 w 559664"/>
                <a:gd name="connsiteY0" fmla="*/ 1710 h 475641"/>
                <a:gd name="connsiteX1" fmla="*/ 559664 w 559664"/>
                <a:gd name="connsiteY1" fmla="*/ 95889 h 475641"/>
                <a:gd name="connsiteX2" fmla="*/ 321790 w 559664"/>
                <a:gd name="connsiteY2" fmla="*/ 95400 h 475641"/>
                <a:gd name="connsiteX3" fmla="*/ 305867 w 559664"/>
                <a:gd name="connsiteY3" fmla="*/ 112510 h 475641"/>
                <a:gd name="connsiteX4" fmla="*/ 305902 w 559664"/>
                <a:gd name="connsiteY4" fmla="*/ 475502 h 475641"/>
                <a:gd name="connsiteX5" fmla="*/ 211688 w 559664"/>
                <a:gd name="connsiteY5" fmla="*/ 475641 h 475641"/>
                <a:gd name="connsiteX6" fmla="*/ 207044 w 559664"/>
                <a:gd name="connsiteY6" fmla="*/ 450150 h 475641"/>
                <a:gd name="connsiteX7" fmla="*/ 206939 w 559664"/>
                <a:gd name="connsiteY7" fmla="*/ 137339 h 475641"/>
                <a:gd name="connsiteX8" fmla="*/ 206939 w 559664"/>
                <a:gd name="connsiteY8" fmla="*/ 123266 h 475641"/>
                <a:gd name="connsiteX9" fmla="*/ 185044 w 559664"/>
                <a:gd name="connsiteY9" fmla="*/ 100917 h 475641"/>
                <a:gd name="connsiteX10" fmla="*/ 99002 w 559664"/>
                <a:gd name="connsiteY10" fmla="*/ 100812 h 475641"/>
                <a:gd name="connsiteX11" fmla="*/ 77666 w 559664"/>
                <a:gd name="connsiteY11" fmla="*/ 97320 h 475641"/>
                <a:gd name="connsiteX12" fmla="*/ 903 w 559664"/>
                <a:gd name="connsiteY12" fmla="*/ 11528 h 475641"/>
                <a:gd name="connsiteX13" fmla="*/ 141674 w 559664"/>
                <a:gd name="connsiteY13" fmla="*/ 278 h 475641"/>
                <a:gd name="connsiteX14" fmla="*/ 535185 w 559664"/>
                <a:gd name="connsiteY14" fmla="*/ 243 h 475641"/>
                <a:gd name="connsiteX15" fmla="*/ 547407 w 559664"/>
                <a:gd name="connsiteY15" fmla="*/ 1710 h 475641"/>
                <a:gd name="connsiteX0" fmla="*/ 557188 w 569445"/>
                <a:gd name="connsiteY0" fmla="*/ 1710 h 475641"/>
                <a:gd name="connsiteX1" fmla="*/ 569445 w 569445"/>
                <a:gd name="connsiteY1" fmla="*/ 95889 h 475641"/>
                <a:gd name="connsiteX2" fmla="*/ 331571 w 569445"/>
                <a:gd name="connsiteY2" fmla="*/ 95400 h 475641"/>
                <a:gd name="connsiteX3" fmla="*/ 315648 w 569445"/>
                <a:gd name="connsiteY3" fmla="*/ 112510 h 475641"/>
                <a:gd name="connsiteX4" fmla="*/ 315683 w 569445"/>
                <a:gd name="connsiteY4" fmla="*/ 475502 h 475641"/>
                <a:gd name="connsiteX5" fmla="*/ 221469 w 569445"/>
                <a:gd name="connsiteY5" fmla="*/ 475641 h 475641"/>
                <a:gd name="connsiteX6" fmla="*/ 216825 w 569445"/>
                <a:gd name="connsiteY6" fmla="*/ 450150 h 475641"/>
                <a:gd name="connsiteX7" fmla="*/ 216720 w 569445"/>
                <a:gd name="connsiteY7" fmla="*/ 137339 h 475641"/>
                <a:gd name="connsiteX8" fmla="*/ 216720 w 569445"/>
                <a:gd name="connsiteY8" fmla="*/ 123266 h 475641"/>
                <a:gd name="connsiteX9" fmla="*/ 194825 w 569445"/>
                <a:gd name="connsiteY9" fmla="*/ 100917 h 475641"/>
                <a:gd name="connsiteX10" fmla="*/ 108783 w 569445"/>
                <a:gd name="connsiteY10" fmla="*/ 100812 h 475641"/>
                <a:gd name="connsiteX11" fmla="*/ 9998 w 569445"/>
                <a:gd name="connsiteY11" fmla="*/ 99819 h 475641"/>
                <a:gd name="connsiteX12" fmla="*/ 10684 w 569445"/>
                <a:gd name="connsiteY12" fmla="*/ 11528 h 475641"/>
                <a:gd name="connsiteX13" fmla="*/ 151455 w 569445"/>
                <a:gd name="connsiteY13" fmla="*/ 278 h 475641"/>
                <a:gd name="connsiteX14" fmla="*/ 544966 w 569445"/>
                <a:gd name="connsiteY14" fmla="*/ 243 h 475641"/>
                <a:gd name="connsiteX15" fmla="*/ 557188 w 569445"/>
                <a:gd name="connsiteY15" fmla="*/ 1710 h 475641"/>
                <a:gd name="connsiteX0" fmla="*/ 548329 w 560586"/>
                <a:gd name="connsiteY0" fmla="*/ 1710 h 475641"/>
                <a:gd name="connsiteX1" fmla="*/ 560586 w 560586"/>
                <a:gd name="connsiteY1" fmla="*/ 95889 h 475641"/>
                <a:gd name="connsiteX2" fmla="*/ 322712 w 560586"/>
                <a:gd name="connsiteY2" fmla="*/ 95400 h 475641"/>
                <a:gd name="connsiteX3" fmla="*/ 306789 w 560586"/>
                <a:gd name="connsiteY3" fmla="*/ 112510 h 475641"/>
                <a:gd name="connsiteX4" fmla="*/ 306824 w 560586"/>
                <a:gd name="connsiteY4" fmla="*/ 475502 h 475641"/>
                <a:gd name="connsiteX5" fmla="*/ 212610 w 560586"/>
                <a:gd name="connsiteY5" fmla="*/ 475641 h 475641"/>
                <a:gd name="connsiteX6" fmla="*/ 207966 w 560586"/>
                <a:gd name="connsiteY6" fmla="*/ 450150 h 475641"/>
                <a:gd name="connsiteX7" fmla="*/ 207861 w 560586"/>
                <a:gd name="connsiteY7" fmla="*/ 137339 h 475641"/>
                <a:gd name="connsiteX8" fmla="*/ 207861 w 560586"/>
                <a:gd name="connsiteY8" fmla="*/ 123266 h 475641"/>
                <a:gd name="connsiteX9" fmla="*/ 185966 w 560586"/>
                <a:gd name="connsiteY9" fmla="*/ 100917 h 475641"/>
                <a:gd name="connsiteX10" fmla="*/ 99924 w 560586"/>
                <a:gd name="connsiteY10" fmla="*/ 100812 h 475641"/>
                <a:gd name="connsiteX11" fmla="*/ 1139 w 560586"/>
                <a:gd name="connsiteY11" fmla="*/ 99819 h 475641"/>
                <a:gd name="connsiteX12" fmla="*/ 1825 w 560586"/>
                <a:gd name="connsiteY12" fmla="*/ 11528 h 475641"/>
                <a:gd name="connsiteX13" fmla="*/ 142596 w 560586"/>
                <a:gd name="connsiteY13" fmla="*/ 278 h 475641"/>
                <a:gd name="connsiteX14" fmla="*/ 536107 w 560586"/>
                <a:gd name="connsiteY14" fmla="*/ 243 h 475641"/>
                <a:gd name="connsiteX15" fmla="*/ 548329 w 560586"/>
                <a:gd name="connsiteY15" fmla="*/ 1710 h 475641"/>
                <a:gd name="connsiteX0" fmla="*/ 548329 w 560586"/>
                <a:gd name="connsiteY0" fmla="*/ 1710 h 475641"/>
                <a:gd name="connsiteX1" fmla="*/ 560586 w 560586"/>
                <a:gd name="connsiteY1" fmla="*/ 95889 h 475641"/>
                <a:gd name="connsiteX2" fmla="*/ 322712 w 560586"/>
                <a:gd name="connsiteY2" fmla="*/ 95400 h 475641"/>
                <a:gd name="connsiteX3" fmla="*/ 306789 w 560586"/>
                <a:gd name="connsiteY3" fmla="*/ 112510 h 475641"/>
                <a:gd name="connsiteX4" fmla="*/ 306824 w 560586"/>
                <a:gd name="connsiteY4" fmla="*/ 475502 h 475641"/>
                <a:gd name="connsiteX5" fmla="*/ 212610 w 560586"/>
                <a:gd name="connsiteY5" fmla="*/ 475641 h 475641"/>
                <a:gd name="connsiteX6" fmla="*/ 207966 w 560586"/>
                <a:gd name="connsiteY6" fmla="*/ 450150 h 475641"/>
                <a:gd name="connsiteX7" fmla="*/ 207861 w 560586"/>
                <a:gd name="connsiteY7" fmla="*/ 137339 h 475641"/>
                <a:gd name="connsiteX8" fmla="*/ 207861 w 560586"/>
                <a:gd name="connsiteY8" fmla="*/ 123266 h 475641"/>
                <a:gd name="connsiteX9" fmla="*/ 185966 w 560586"/>
                <a:gd name="connsiteY9" fmla="*/ 100917 h 475641"/>
                <a:gd name="connsiteX10" fmla="*/ 99924 w 560586"/>
                <a:gd name="connsiteY10" fmla="*/ 100812 h 475641"/>
                <a:gd name="connsiteX11" fmla="*/ 1139 w 560586"/>
                <a:gd name="connsiteY11" fmla="*/ 99819 h 475641"/>
                <a:gd name="connsiteX12" fmla="*/ 1825 w 560586"/>
                <a:gd name="connsiteY12" fmla="*/ 11528 h 475641"/>
                <a:gd name="connsiteX13" fmla="*/ 536107 w 560586"/>
                <a:gd name="connsiteY13" fmla="*/ 243 h 475641"/>
                <a:gd name="connsiteX14" fmla="*/ 548329 w 560586"/>
                <a:gd name="connsiteY14" fmla="*/ 1710 h 475641"/>
                <a:gd name="connsiteX0" fmla="*/ 547194 w 559451"/>
                <a:gd name="connsiteY0" fmla="*/ 9423 h 483354"/>
                <a:gd name="connsiteX1" fmla="*/ 559451 w 559451"/>
                <a:gd name="connsiteY1" fmla="*/ 103602 h 483354"/>
                <a:gd name="connsiteX2" fmla="*/ 321577 w 559451"/>
                <a:gd name="connsiteY2" fmla="*/ 103113 h 483354"/>
                <a:gd name="connsiteX3" fmla="*/ 305654 w 559451"/>
                <a:gd name="connsiteY3" fmla="*/ 120223 h 483354"/>
                <a:gd name="connsiteX4" fmla="*/ 305689 w 559451"/>
                <a:gd name="connsiteY4" fmla="*/ 483215 h 483354"/>
                <a:gd name="connsiteX5" fmla="*/ 211475 w 559451"/>
                <a:gd name="connsiteY5" fmla="*/ 483354 h 483354"/>
                <a:gd name="connsiteX6" fmla="*/ 206831 w 559451"/>
                <a:gd name="connsiteY6" fmla="*/ 457863 h 483354"/>
                <a:gd name="connsiteX7" fmla="*/ 206726 w 559451"/>
                <a:gd name="connsiteY7" fmla="*/ 145052 h 483354"/>
                <a:gd name="connsiteX8" fmla="*/ 206726 w 559451"/>
                <a:gd name="connsiteY8" fmla="*/ 130979 h 483354"/>
                <a:gd name="connsiteX9" fmla="*/ 184831 w 559451"/>
                <a:gd name="connsiteY9" fmla="*/ 108630 h 483354"/>
                <a:gd name="connsiteX10" fmla="*/ 98789 w 559451"/>
                <a:gd name="connsiteY10" fmla="*/ 108525 h 483354"/>
                <a:gd name="connsiteX11" fmla="*/ 4 w 559451"/>
                <a:gd name="connsiteY11" fmla="*/ 107532 h 483354"/>
                <a:gd name="connsiteX12" fmla="*/ 5687 w 559451"/>
                <a:gd name="connsiteY12" fmla="*/ 6749 h 483354"/>
                <a:gd name="connsiteX13" fmla="*/ 534972 w 559451"/>
                <a:gd name="connsiteY13" fmla="*/ 7956 h 483354"/>
                <a:gd name="connsiteX14" fmla="*/ 547194 w 559451"/>
                <a:gd name="connsiteY14" fmla="*/ 9423 h 483354"/>
                <a:gd name="connsiteX0" fmla="*/ 547194 w 559451"/>
                <a:gd name="connsiteY0" fmla="*/ 3030 h 476961"/>
                <a:gd name="connsiteX1" fmla="*/ 559451 w 559451"/>
                <a:gd name="connsiteY1" fmla="*/ 97209 h 476961"/>
                <a:gd name="connsiteX2" fmla="*/ 321577 w 559451"/>
                <a:gd name="connsiteY2" fmla="*/ 96720 h 476961"/>
                <a:gd name="connsiteX3" fmla="*/ 305654 w 559451"/>
                <a:gd name="connsiteY3" fmla="*/ 113830 h 476961"/>
                <a:gd name="connsiteX4" fmla="*/ 305689 w 559451"/>
                <a:gd name="connsiteY4" fmla="*/ 476822 h 476961"/>
                <a:gd name="connsiteX5" fmla="*/ 211475 w 559451"/>
                <a:gd name="connsiteY5" fmla="*/ 476961 h 476961"/>
                <a:gd name="connsiteX6" fmla="*/ 206831 w 559451"/>
                <a:gd name="connsiteY6" fmla="*/ 451470 h 476961"/>
                <a:gd name="connsiteX7" fmla="*/ 206726 w 559451"/>
                <a:gd name="connsiteY7" fmla="*/ 138659 h 476961"/>
                <a:gd name="connsiteX8" fmla="*/ 206726 w 559451"/>
                <a:gd name="connsiteY8" fmla="*/ 124586 h 476961"/>
                <a:gd name="connsiteX9" fmla="*/ 184831 w 559451"/>
                <a:gd name="connsiteY9" fmla="*/ 102237 h 476961"/>
                <a:gd name="connsiteX10" fmla="*/ 98789 w 559451"/>
                <a:gd name="connsiteY10" fmla="*/ 102132 h 476961"/>
                <a:gd name="connsiteX11" fmla="*/ 4 w 559451"/>
                <a:gd name="connsiteY11" fmla="*/ 101139 h 476961"/>
                <a:gd name="connsiteX12" fmla="*/ 5687 w 559451"/>
                <a:gd name="connsiteY12" fmla="*/ 356 h 476961"/>
                <a:gd name="connsiteX13" fmla="*/ 534972 w 559451"/>
                <a:gd name="connsiteY13" fmla="*/ 1563 h 476961"/>
                <a:gd name="connsiteX14" fmla="*/ 547194 w 559451"/>
                <a:gd name="connsiteY14" fmla="*/ 3030 h 476961"/>
                <a:gd name="connsiteX0" fmla="*/ 547194 w 559451"/>
                <a:gd name="connsiteY0" fmla="*/ 3030 h 476961"/>
                <a:gd name="connsiteX1" fmla="*/ 559451 w 559451"/>
                <a:gd name="connsiteY1" fmla="*/ 97209 h 476961"/>
                <a:gd name="connsiteX2" fmla="*/ 321577 w 559451"/>
                <a:gd name="connsiteY2" fmla="*/ 96720 h 476961"/>
                <a:gd name="connsiteX3" fmla="*/ 305654 w 559451"/>
                <a:gd name="connsiteY3" fmla="*/ 113830 h 476961"/>
                <a:gd name="connsiteX4" fmla="*/ 305689 w 559451"/>
                <a:gd name="connsiteY4" fmla="*/ 476822 h 476961"/>
                <a:gd name="connsiteX5" fmla="*/ 211475 w 559451"/>
                <a:gd name="connsiteY5" fmla="*/ 476961 h 476961"/>
                <a:gd name="connsiteX6" fmla="*/ 206831 w 559451"/>
                <a:gd name="connsiteY6" fmla="*/ 451470 h 476961"/>
                <a:gd name="connsiteX7" fmla="*/ 206726 w 559451"/>
                <a:gd name="connsiteY7" fmla="*/ 138659 h 476961"/>
                <a:gd name="connsiteX8" fmla="*/ 206726 w 559451"/>
                <a:gd name="connsiteY8" fmla="*/ 124586 h 476961"/>
                <a:gd name="connsiteX9" fmla="*/ 184831 w 559451"/>
                <a:gd name="connsiteY9" fmla="*/ 102237 h 476961"/>
                <a:gd name="connsiteX10" fmla="*/ 4 w 559451"/>
                <a:gd name="connsiteY10" fmla="*/ 101139 h 476961"/>
                <a:gd name="connsiteX11" fmla="*/ 5687 w 559451"/>
                <a:gd name="connsiteY11" fmla="*/ 356 h 476961"/>
                <a:gd name="connsiteX12" fmla="*/ 534972 w 559451"/>
                <a:gd name="connsiteY12" fmla="*/ 1563 h 476961"/>
                <a:gd name="connsiteX13" fmla="*/ 547194 w 559451"/>
                <a:gd name="connsiteY13" fmla="*/ 3030 h 476961"/>
                <a:gd name="connsiteX0" fmla="*/ 547194 w 559451"/>
                <a:gd name="connsiteY0" fmla="*/ 3030 h 476961"/>
                <a:gd name="connsiteX1" fmla="*/ 559451 w 559451"/>
                <a:gd name="connsiteY1" fmla="*/ 97209 h 476961"/>
                <a:gd name="connsiteX2" fmla="*/ 321577 w 559451"/>
                <a:gd name="connsiteY2" fmla="*/ 96720 h 476961"/>
                <a:gd name="connsiteX3" fmla="*/ 305654 w 559451"/>
                <a:gd name="connsiteY3" fmla="*/ 113830 h 476961"/>
                <a:gd name="connsiteX4" fmla="*/ 305689 w 559451"/>
                <a:gd name="connsiteY4" fmla="*/ 476822 h 476961"/>
                <a:gd name="connsiteX5" fmla="*/ 211475 w 559451"/>
                <a:gd name="connsiteY5" fmla="*/ 476961 h 476961"/>
                <a:gd name="connsiteX6" fmla="*/ 206831 w 559451"/>
                <a:gd name="connsiteY6" fmla="*/ 451470 h 476961"/>
                <a:gd name="connsiteX7" fmla="*/ 206726 w 559451"/>
                <a:gd name="connsiteY7" fmla="*/ 124586 h 476961"/>
                <a:gd name="connsiteX8" fmla="*/ 184831 w 559451"/>
                <a:gd name="connsiteY8" fmla="*/ 102237 h 476961"/>
                <a:gd name="connsiteX9" fmla="*/ 4 w 559451"/>
                <a:gd name="connsiteY9" fmla="*/ 101139 h 476961"/>
                <a:gd name="connsiteX10" fmla="*/ 5687 w 559451"/>
                <a:gd name="connsiteY10" fmla="*/ 356 h 476961"/>
                <a:gd name="connsiteX11" fmla="*/ 534972 w 559451"/>
                <a:gd name="connsiteY11" fmla="*/ 1563 h 476961"/>
                <a:gd name="connsiteX12" fmla="*/ 547194 w 559451"/>
                <a:gd name="connsiteY12" fmla="*/ 3030 h 476961"/>
                <a:gd name="connsiteX0" fmla="*/ 547194 w 559451"/>
                <a:gd name="connsiteY0" fmla="*/ 13610 h 487541"/>
                <a:gd name="connsiteX1" fmla="*/ 559451 w 559451"/>
                <a:gd name="connsiteY1" fmla="*/ 107789 h 487541"/>
                <a:gd name="connsiteX2" fmla="*/ 321577 w 559451"/>
                <a:gd name="connsiteY2" fmla="*/ 107300 h 487541"/>
                <a:gd name="connsiteX3" fmla="*/ 305654 w 559451"/>
                <a:gd name="connsiteY3" fmla="*/ 124410 h 487541"/>
                <a:gd name="connsiteX4" fmla="*/ 305689 w 559451"/>
                <a:gd name="connsiteY4" fmla="*/ 487402 h 487541"/>
                <a:gd name="connsiteX5" fmla="*/ 211475 w 559451"/>
                <a:gd name="connsiteY5" fmla="*/ 487541 h 487541"/>
                <a:gd name="connsiteX6" fmla="*/ 206831 w 559451"/>
                <a:gd name="connsiteY6" fmla="*/ 462050 h 487541"/>
                <a:gd name="connsiteX7" fmla="*/ 206726 w 559451"/>
                <a:gd name="connsiteY7" fmla="*/ 135166 h 487541"/>
                <a:gd name="connsiteX8" fmla="*/ 184831 w 559451"/>
                <a:gd name="connsiteY8" fmla="*/ 112817 h 487541"/>
                <a:gd name="connsiteX9" fmla="*/ 4 w 559451"/>
                <a:gd name="connsiteY9" fmla="*/ 111719 h 487541"/>
                <a:gd name="connsiteX10" fmla="*/ 5687 w 559451"/>
                <a:gd name="connsiteY10" fmla="*/ 10936 h 487541"/>
                <a:gd name="connsiteX11" fmla="*/ 547194 w 559451"/>
                <a:gd name="connsiteY11" fmla="*/ 13610 h 487541"/>
                <a:gd name="connsiteX0" fmla="*/ 547194 w 559451"/>
                <a:gd name="connsiteY0" fmla="*/ 8639 h 482570"/>
                <a:gd name="connsiteX1" fmla="*/ 559451 w 559451"/>
                <a:gd name="connsiteY1" fmla="*/ 102818 h 482570"/>
                <a:gd name="connsiteX2" fmla="*/ 321577 w 559451"/>
                <a:gd name="connsiteY2" fmla="*/ 102329 h 482570"/>
                <a:gd name="connsiteX3" fmla="*/ 305654 w 559451"/>
                <a:gd name="connsiteY3" fmla="*/ 119439 h 482570"/>
                <a:gd name="connsiteX4" fmla="*/ 305689 w 559451"/>
                <a:gd name="connsiteY4" fmla="*/ 482431 h 482570"/>
                <a:gd name="connsiteX5" fmla="*/ 211475 w 559451"/>
                <a:gd name="connsiteY5" fmla="*/ 482570 h 482570"/>
                <a:gd name="connsiteX6" fmla="*/ 206831 w 559451"/>
                <a:gd name="connsiteY6" fmla="*/ 457079 h 482570"/>
                <a:gd name="connsiteX7" fmla="*/ 206726 w 559451"/>
                <a:gd name="connsiteY7" fmla="*/ 130195 h 482570"/>
                <a:gd name="connsiteX8" fmla="*/ 184831 w 559451"/>
                <a:gd name="connsiteY8" fmla="*/ 107846 h 482570"/>
                <a:gd name="connsiteX9" fmla="*/ 4 w 559451"/>
                <a:gd name="connsiteY9" fmla="*/ 106748 h 482570"/>
                <a:gd name="connsiteX10" fmla="*/ 5687 w 559451"/>
                <a:gd name="connsiteY10" fmla="*/ 5965 h 482570"/>
                <a:gd name="connsiteX11" fmla="*/ 547194 w 559451"/>
                <a:gd name="connsiteY11" fmla="*/ 8639 h 482570"/>
                <a:gd name="connsiteX0" fmla="*/ 547194 w 559451"/>
                <a:gd name="connsiteY0" fmla="*/ 2674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11475 w 559451"/>
                <a:gd name="connsiteY5" fmla="*/ 476605 h 476605"/>
                <a:gd name="connsiteX6" fmla="*/ 206831 w 559451"/>
                <a:gd name="connsiteY6" fmla="*/ 451114 h 476605"/>
                <a:gd name="connsiteX7" fmla="*/ 206726 w 559451"/>
                <a:gd name="connsiteY7" fmla="*/ 124230 h 476605"/>
                <a:gd name="connsiteX8" fmla="*/ 184831 w 559451"/>
                <a:gd name="connsiteY8" fmla="*/ 101881 h 476605"/>
                <a:gd name="connsiteX9" fmla="*/ 4 w 559451"/>
                <a:gd name="connsiteY9" fmla="*/ 100783 h 476605"/>
                <a:gd name="connsiteX10" fmla="*/ 5687 w 559451"/>
                <a:gd name="connsiteY10" fmla="*/ 0 h 476605"/>
                <a:gd name="connsiteX11" fmla="*/ 547194 w 559451"/>
                <a:gd name="connsiteY11" fmla="*/ 2674 h 476605"/>
                <a:gd name="connsiteX0" fmla="*/ 544695 w 559451"/>
                <a:gd name="connsiteY0" fmla="*/ 175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11475 w 559451"/>
                <a:gd name="connsiteY5" fmla="*/ 476605 h 476605"/>
                <a:gd name="connsiteX6" fmla="*/ 206831 w 559451"/>
                <a:gd name="connsiteY6" fmla="*/ 451114 h 476605"/>
                <a:gd name="connsiteX7" fmla="*/ 206726 w 559451"/>
                <a:gd name="connsiteY7" fmla="*/ 124230 h 476605"/>
                <a:gd name="connsiteX8" fmla="*/ 184831 w 559451"/>
                <a:gd name="connsiteY8" fmla="*/ 101881 h 476605"/>
                <a:gd name="connsiteX9" fmla="*/ 4 w 559451"/>
                <a:gd name="connsiteY9" fmla="*/ 100783 h 476605"/>
                <a:gd name="connsiteX10" fmla="*/ 5687 w 559451"/>
                <a:gd name="connsiteY10" fmla="*/ 0 h 476605"/>
                <a:gd name="connsiteX11" fmla="*/ 544695 w 559451"/>
                <a:gd name="connsiteY11" fmla="*/ 175 h 476605"/>
                <a:gd name="connsiteX0" fmla="*/ 544695 w 559451"/>
                <a:gd name="connsiteY0" fmla="*/ 175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11475 w 559451"/>
                <a:gd name="connsiteY5" fmla="*/ 476605 h 476605"/>
                <a:gd name="connsiteX6" fmla="*/ 206831 w 559451"/>
                <a:gd name="connsiteY6" fmla="*/ 451114 h 476605"/>
                <a:gd name="connsiteX7" fmla="*/ 206726 w 559451"/>
                <a:gd name="connsiteY7" fmla="*/ 124230 h 476605"/>
                <a:gd name="connsiteX8" fmla="*/ 184831 w 559451"/>
                <a:gd name="connsiteY8" fmla="*/ 101881 h 476605"/>
                <a:gd name="connsiteX9" fmla="*/ 4 w 559451"/>
                <a:gd name="connsiteY9" fmla="*/ 100783 h 476605"/>
                <a:gd name="connsiteX10" fmla="*/ 5687 w 559451"/>
                <a:gd name="connsiteY10" fmla="*/ 0 h 476605"/>
                <a:gd name="connsiteX11" fmla="*/ 544695 w 559451"/>
                <a:gd name="connsiteY11" fmla="*/ 175 h 476605"/>
                <a:gd name="connsiteX0" fmla="*/ 544695 w 559451"/>
                <a:gd name="connsiteY0" fmla="*/ 175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11475 w 559451"/>
                <a:gd name="connsiteY5" fmla="*/ 476605 h 476605"/>
                <a:gd name="connsiteX6" fmla="*/ 206726 w 559451"/>
                <a:gd name="connsiteY6" fmla="*/ 124230 h 476605"/>
                <a:gd name="connsiteX7" fmla="*/ 184831 w 559451"/>
                <a:gd name="connsiteY7" fmla="*/ 101881 h 476605"/>
                <a:gd name="connsiteX8" fmla="*/ 4 w 559451"/>
                <a:gd name="connsiteY8" fmla="*/ 100783 h 476605"/>
                <a:gd name="connsiteX9" fmla="*/ 5687 w 559451"/>
                <a:gd name="connsiteY9" fmla="*/ 0 h 476605"/>
                <a:gd name="connsiteX10" fmla="*/ 544695 w 559451"/>
                <a:gd name="connsiteY10" fmla="*/ 175 h 476605"/>
                <a:gd name="connsiteX0" fmla="*/ 544695 w 559451"/>
                <a:gd name="connsiteY0" fmla="*/ 175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08976 w 559451"/>
                <a:gd name="connsiteY5" fmla="*/ 476605 h 476605"/>
                <a:gd name="connsiteX6" fmla="*/ 206726 w 559451"/>
                <a:gd name="connsiteY6" fmla="*/ 124230 h 476605"/>
                <a:gd name="connsiteX7" fmla="*/ 184831 w 559451"/>
                <a:gd name="connsiteY7" fmla="*/ 101881 h 476605"/>
                <a:gd name="connsiteX8" fmla="*/ 4 w 559451"/>
                <a:gd name="connsiteY8" fmla="*/ 100783 h 476605"/>
                <a:gd name="connsiteX9" fmla="*/ 5687 w 559451"/>
                <a:gd name="connsiteY9" fmla="*/ 0 h 476605"/>
                <a:gd name="connsiteX10" fmla="*/ 544695 w 559451"/>
                <a:gd name="connsiteY10" fmla="*/ 175 h 476605"/>
                <a:gd name="connsiteX0" fmla="*/ 544695 w 559451"/>
                <a:gd name="connsiteY0" fmla="*/ 175 h 476605"/>
                <a:gd name="connsiteX1" fmla="*/ 559451 w 559451"/>
                <a:gd name="connsiteY1" fmla="*/ 96853 h 476605"/>
                <a:gd name="connsiteX2" fmla="*/ 321577 w 559451"/>
                <a:gd name="connsiteY2" fmla="*/ 96364 h 476605"/>
                <a:gd name="connsiteX3" fmla="*/ 305654 w 559451"/>
                <a:gd name="connsiteY3" fmla="*/ 113474 h 476605"/>
                <a:gd name="connsiteX4" fmla="*/ 305689 w 559451"/>
                <a:gd name="connsiteY4" fmla="*/ 476466 h 476605"/>
                <a:gd name="connsiteX5" fmla="*/ 208976 w 559451"/>
                <a:gd name="connsiteY5" fmla="*/ 476605 h 476605"/>
                <a:gd name="connsiteX6" fmla="*/ 206726 w 559451"/>
                <a:gd name="connsiteY6" fmla="*/ 124230 h 476605"/>
                <a:gd name="connsiteX7" fmla="*/ 184831 w 559451"/>
                <a:gd name="connsiteY7" fmla="*/ 101881 h 476605"/>
                <a:gd name="connsiteX8" fmla="*/ 4 w 559451"/>
                <a:gd name="connsiteY8" fmla="*/ 100783 h 476605"/>
                <a:gd name="connsiteX9" fmla="*/ 5687 w 559451"/>
                <a:gd name="connsiteY9" fmla="*/ 0 h 476605"/>
                <a:gd name="connsiteX10" fmla="*/ 544695 w 559451"/>
                <a:gd name="connsiteY10" fmla="*/ 175 h 476605"/>
                <a:gd name="connsiteX0" fmla="*/ 544695 w 559451"/>
                <a:gd name="connsiteY0" fmla="*/ 175 h 476466"/>
                <a:gd name="connsiteX1" fmla="*/ 559451 w 559451"/>
                <a:gd name="connsiteY1" fmla="*/ 96853 h 476466"/>
                <a:gd name="connsiteX2" fmla="*/ 321577 w 559451"/>
                <a:gd name="connsiteY2" fmla="*/ 96364 h 476466"/>
                <a:gd name="connsiteX3" fmla="*/ 305654 w 559451"/>
                <a:gd name="connsiteY3" fmla="*/ 113474 h 476466"/>
                <a:gd name="connsiteX4" fmla="*/ 305689 w 559451"/>
                <a:gd name="connsiteY4" fmla="*/ 476466 h 476466"/>
                <a:gd name="connsiteX5" fmla="*/ 206478 w 559451"/>
                <a:gd name="connsiteY5" fmla="*/ 466612 h 476466"/>
                <a:gd name="connsiteX6" fmla="*/ 206726 w 559451"/>
                <a:gd name="connsiteY6" fmla="*/ 124230 h 476466"/>
                <a:gd name="connsiteX7" fmla="*/ 184831 w 559451"/>
                <a:gd name="connsiteY7" fmla="*/ 101881 h 476466"/>
                <a:gd name="connsiteX8" fmla="*/ 4 w 559451"/>
                <a:gd name="connsiteY8" fmla="*/ 100783 h 476466"/>
                <a:gd name="connsiteX9" fmla="*/ 5687 w 559451"/>
                <a:gd name="connsiteY9" fmla="*/ 0 h 476466"/>
                <a:gd name="connsiteX10" fmla="*/ 544695 w 559451"/>
                <a:gd name="connsiteY10" fmla="*/ 175 h 476466"/>
                <a:gd name="connsiteX0" fmla="*/ 544695 w 559451"/>
                <a:gd name="connsiteY0" fmla="*/ 175 h 468970"/>
                <a:gd name="connsiteX1" fmla="*/ 559451 w 559451"/>
                <a:gd name="connsiteY1" fmla="*/ 96853 h 468970"/>
                <a:gd name="connsiteX2" fmla="*/ 321577 w 559451"/>
                <a:gd name="connsiteY2" fmla="*/ 96364 h 468970"/>
                <a:gd name="connsiteX3" fmla="*/ 305654 w 559451"/>
                <a:gd name="connsiteY3" fmla="*/ 113474 h 468970"/>
                <a:gd name="connsiteX4" fmla="*/ 305689 w 559451"/>
                <a:gd name="connsiteY4" fmla="*/ 468970 h 468970"/>
                <a:gd name="connsiteX5" fmla="*/ 206478 w 559451"/>
                <a:gd name="connsiteY5" fmla="*/ 466612 h 468970"/>
                <a:gd name="connsiteX6" fmla="*/ 206726 w 559451"/>
                <a:gd name="connsiteY6" fmla="*/ 124230 h 468970"/>
                <a:gd name="connsiteX7" fmla="*/ 184831 w 559451"/>
                <a:gd name="connsiteY7" fmla="*/ 101881 h 468970"/>
                <a:gd name="connsiteX8" fmla="*/ 4 w 559451"/>
                <a:gd name="connsiteY8" fmla="*/ 100783 h 468970"/>
                <a:gd name="connsiteX9" fmla="*/ 5687 w 559451"/>
                <a:gd name="connsiteY9" fmla="*/ 0 h 468970"/>
                <a:gd name="connsiteX10" fmla="*/ 544695 w 559451"/>
                <a:gd name="connsiteY10" fmla="*/ 175 h 46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>
              <a:extLst>
                <a:ext uri="{FF2B5EF4-FFF2-40B4-BE49-F238E27FC236}">
                  <a16:creationId xmlns:a16="http://schemas.microsoft.com/office/drawing/2014/main" id="{50A8521B-21FF-4BCD-8D7E-A8EC7AAEF9E8}"/>
                </a:ext>
              </a:extLst>
            </p:cNvPr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>
              <a:extLst>
                <a:ext uri="{FF2B5EF4-FFF2-40B4-BE49-F238E27FC236}">
                  <a16:creationId xmlns:a16="http://schemas.microsoft.com/office/drawing/2014/main" id="{1A14C514-CA8C-4260-9EF8-56B274800E6B}"/>
                </a:ext>
              </a:extLst>
            </p:cNvPr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>
              <a:extLst>
                <a:ext uri="{FF2B5EF4-FFF2-40B4-BE49-F238E27FC236}">
                  <a16:creationId xmlns:a16="http://schemas.microsoft.com/office/drawing/2014/main" id="{F292603A-0D12-4804-A56A-49E4AC902361}"/>
                </a:ext>
              </a:extLst>
            </p:cNvPr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693135E-F2CD-4AAA-A229-2FDCAF5F7115}"/>
                </a:ext>
              </a:extLst>
            </p:cNvPr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>
              <a:extLst>
                <a:ext uri="{FF2B5EF4-FFF2-40B4-BE49-F238E27FC236}">
                  <a16:creationId xmlns:a16="http://schemas.microsoft.com/office/drawing/2014/main" id="{3051192A-EBF8-4B1B-A522-73327D826E70}"/>
                </a:ext>
              </a:extLst>
            </p:cNvPr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>
              <a:extLst>
                <a:ext uri="{FF2B5EF4-FFF2-40B4-BE49-F238E27FC236}">
                  <a16:creationId xmlns:a16="http://schemas.microsoft.com/office/drawing/2014/main" id="{A6F02CB3-569F-47D4-A58E-43E6C34D0F87}"/>
                </a:ext>
              </a:extLst>
            </p:cNvPr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>
              <a:extLst>
                <a:ext uri="{FF2B5EF4-FFF2-40B4-BE49-F238E27FC236}">
                  <a16:creationId xmlns:a16="http://schemas.microsoft.com/office/drawing/2014/main" id="{B295715A-776B-4074-9B14-0E29A07A34B9}"/>
                </a:ext>
              </a:extLst>
            </p:cNvPr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>
              <a:extLst>
                <a:ext uri="{FF2B5EF4-FFF2-40B4-BE49-F238E27FC236}">
                  <a16:creationId xmlns:a16="http://schemas.microsoft.com/office/drawing/2014/main" id="{D2F5921C-38F1-491C-B7BB-955DF22D635B}"/>
                </a:ext>
              </a:extLst>
            </p:cNvPr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>
              <a:extLst>
                <a:ext uri="{FF2B5EF4-FFF2-40B4-BE49-F238E27FC236}">
                  <a16:creationId xmlns:a16="http://schemas.microsoft.com/office/drawing/2014/main" id="{E11DD696-E1DD-491F-B8D4-62283D5B5159}"/>
                </a:ext>
              </a:extLst>
            </p:cNvPr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>
              <a:extLst>
                <a:ext uri="{FF2B5EF4-FFF2-40B4-BE49-F238E27FC236}">
                  <a16:creationId xmlns:a16="http://schemas.microsoft.com/office/drawing/2014/main" id="{74C5097D-1076-4D5A-90B6-FD611C186F05}"/>
                </a:ext>
              </a:extLst>
            </p:cNvPr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>
              <a:extLst>
                <a:ext uri="{FF2B5EF4-FFF2-40B4-BE49-F238E27FC236}">
                  <a16:creationId xmlns:a16="http://schemas.microsoft.com/office/drawing/2014/main" id="{AEFA255F-B9AE-4A24-B9A2-FC27E86CB86A}"/>
                </a:ext>
              </a:extLst>
            </p:cNvPr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>
              <a:extLst>
                <a:ext uri="{FF2B5EF4-FFF2-40B4-BE49-F238E27FC236}">
                  <a16:creationId xmlns:a16="http://schemas.microsoft.com/office/drawing/2014/main" id="{FA2042BE-2A8A-4B48-8092-14E1FCED08F9}"/>
                </a:ext>
              </a:extLst>
            </p:cNvPr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>
              <a:extLst>
                <a:ext uri="{FF2B5EF4-FFF2-40B4-BE49-F238E27FC236}">
                  <a16:creationId xmlns:a16="http://schemas.microsoft.com/office/drawing/2014/main" id="{3FAEEB2C-96A3-4BBE-B034-2F3BA719E163}"/>
                </a:ext>
              </a:extLst>
            </p:cNvPr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>
              <a:extLst>
                <a:ext uri="{FF2B5EF4-FFF2-40B4-BE49-F238E27FC236}">
                  <a16:creationId xmlns:a16="http://schemas.microsoft.com/office/drawing/2014/main" id="{1A923FE4-1CF8-4028-9ED9-042F11CA3C59}"/>
                </a:ext>
              </a:extLst>
            </p:cNvPr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>
              <a:extLst>
                <a:ext uri="{FF2B5EF4-FFF2-40B4-BE49-F238E27FC236}">
                  <a16:creationId xmlns:a16="http://schemas.microsoft.com/office/drawing/2014/main" id="{607A74F1-BB3B-4272-A7AE-0E643E73530B}"/>
                </a:ext>
              </a:extLst>
            </p:cNvPr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>
              <a:extLst>
                <a:ext uri="{FF2B5EF4-FFF2-40B4-BE49-F238E27FC236}">
                  <a16:creationId xmlns:a16="http://schemas.microsoft.com/office/drawing/2014/main" id="{0A08EF4A-E22E-4007-8685-0983E14C55E0}"/>
                </a:ext>
              </a:extLst>
            </p:cNvPr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>
              <a:extLst>
                <a:ext uri="{FF2B5EF4-FFF2-40B4-BE49-F238E27FC236}">
                  <a16:creationId xmlns:a16="http://schemas.microsoft.com/office/drawing/2014/main" id="{55887A78-F9CE-4746-B1BD-B68FBB0CA5A4}"/>
                </a:ext>
              </a:extLst>
            </p:cNvPr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>
              <a:extLst>
                <a:ext uri="{FF2B5EF4-FFF2-40B4-BE49-F238E27FC236}">
                  <a16:creationId xmlns:a16="http://schemas.microsoft.com/office/drawing/2014/main" id="{DBC1F0E7-E5C0-4704-868F-C9E885A00CEA}"/>
                </a:ext>
              </a:extLst>
            </p:cNvPr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>
              <a:extLst>
                <a:ext uri="{FF2B5EF4-FFF2-40B4-BE49-F238E27FC236}">
                  <a16:creationId xmlns:a16="http://schemas.microsoft.com/office/drawing/2014/main" id="{DCBE5E98-D057-46B1-87D9-CC67E3BCEA9D}"/>
                </a:ext>
              </a:extLst>
            </p:cNvPr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>
              <a:extLst>
                <a:ext uri="{FF2B5EF4-FFF2-40B4-BE49-F238E27FC236}">
                  <a16:creationId xmlns:a16="http://schemas.microsoft.com/office/drawing/2014/main" id="{5FBB7C78-2FC0-44F7-A863-460FF39C5CE2}"/>
                </a:ext>
              </a:extLst>
            </p:cNvPr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>
              <a:extLst>
                <a:ext uri="{FF2B5EF4-FFF2-40B4-BE49-F238E27FC236}">
                  <a16:creationId xmlns:a16="http://schemas.microsoft.com/office/drawing/2014/main" id="{088AE6F6-5585-44C9-B6BC-7FBC2DEB5E19}"/>
                </a:ext>
              </a:extLst>
            </p:cNvPr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>
              <a:extLst>
                <a:ext uri="{FF2B5EF4-FFF2-40B4-BE49-F238E27FC236}">
                  <a16:creationId xmlns:a16="http://schemas.microsoft.com/office/drawing/2014/main" id="{225F91AC-88F4-4A26-9ADF-F0E8A8F16F57}"/>
                </a:ext>
              </a:extLst>
            </p:cNvPr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>
              <a:extLst>
                <a:ext uri="{FF2B5EF4-FFF2-40B4-BE49-F238E27FC236}">
                  <a16:creationId xmlns:a16="http://schemas.microsoft.com/office/drawing/2014/main" id="{7EEB021C-24E2-48DB-A0F7-61EF18819F52}"/>
                </a:ext>
              </a:extLst>
            </p:cNvPr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>
              <a:extLst>
                <a:ext uri="{FF2B5EF4-FFF2-40B4-BE49-F238E27FC236}">
                  <a16:creationId xmlns:a16="http://schemas.microsoft.com/office/drawing/2014/main" id="{413DA98C-60B3-4C1A-B941-E915789D5613}"/>
                </a:ext>
              </a:extLst>
            </p:cNvPr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>
              <a:extLst>
                <a:ext uri="{FF2B5EF4-FFF2-40B4-BE49-F238E27FC236}">
                  <a16:creationId xmlns:a16="http://schemas.microsoft.com/office/drawing/2014/main" id="{23E540C4-FCE3-4EC1-AAD2-2E0F3DE5F9D2}"/>
                </a:ext>
              </a:extLst>
            </p:cNvPr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>
              <a:extLst>
                <a:ext uri="{FF2B5EF4-FFF2-40B4-BE49-F238E27FC236}">
                  <a16:creationId xmlns:a16="http://schemas.microsoft.com/office/drawing/2014/main" id="{16298748-02CB-47DE-821C-749C852096E1}"/>
                </a:ext>
              </a:extLst>
            </p:cNvPr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>
              <a:extLst>
                <a:ext uri="{FF2B5EF4-FFF2-40B4-BE49-F238E27FC236}">
                  <a16:creationId xmlns:a16="http://schemas.microsoft.com/office/drawing/2014/main" id="{AE5E5CC5-5068-4D0A-A9EB-08FE0476285B}"/>
                </a:ext>
              </a:extLst>
            </p:cNvPr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>
              <a:extLst>
                <a:ext uri="{FF2B5EF4-FFF2-40B4-BE49-F238E27FC236}">
                  <a16:creationId xmlns:a16="http://schemas.microsoft.com/office/drawing/2014/main" id="{6797C886-2564-49EA-9649-31944B60A7D2}"/>
                </a:ext>
              </a:extLst>
            </p:cNvPr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>
              <a:extLst>
                <a:ext uri="{FF2B5EF4-FFF2-40B4-BE49-F238E27FC236}">
                  <a16:creationId xmlns:a16="http://schemas.microsoft.com/office/drawing/2014/main" id="{C9168E11-BA98-4E5A-81B7-3D71F07DD016}"/>
                </a:ext>
              </a:extLst>
            </p:cNvPr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29FCA5CB-DEC5-47EF-973B-44953849E27F}"/>
              </a:ext>
            </a:extLst>
          </p:cNvPr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C3BC24EB-1CDB-432E-A815-133A0044FC31}"/>
                </a:ext>
              </a:extLst>
            </p:cNvPr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F162A496-8DE2-4412-9DDD-0E0866896663}"/>
                </a:ext>
              </a:extLst>
            </p:cNvPr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787FC1-6C53-4D8E-B5C5-E67372936A0A}"/>
                </a:ext>
              </a:extLst>
            </p:cNvPr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D3B6238-31E3-4698-BFC4-0B4510A1AA67}"/>
                </a:ext>
              </a:extLst>
            </p:cNvPr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4EB01844-D4B0-48C1-AABD-D593DDC21262}"/>
                </a:ext>
              </a:extLst>
            </p:cNvPr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0795D97-9A89-4334-82B1-D57FB2FF7BB4}"/>
                </a:ext>
              </a:extLst>
            </p:cNvPr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BE59F83-F372-465E-BBCA-EC272429F491}"/>
                </a:ext>
              </a:extLst>
            </p:cNvPr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EF6E1395-4A07-4915-A091-2F927D16291F}"/>
                </a:ext>
              </a:extLst>
            </p:cNvPr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C0A952FB-9442-43DE-9A15-45258E10B57E}"/>
                </a:ext>
              </a:extLst>
            </p:cNvPr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>
              <a:extLst>
                <a:ext uri="{FF2B5EF4-FFF2-40B4-BE49-F238E27FC236}">
                  <a16:creationId xmlns:a16="http://schemas.microsoft.com/office/drawing/2014/main" id="{83DEC486-7E6E-4EB1-A703-2F4CE179B625}"/>
                </a:ext>
              </a:extLst>
            </p:cNvPr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BD438973-9542-4A46-8C74-61EF30F1ACBC}"/>
              </a:ext>
            </a:extLst>
          </p:cNvPr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2FD76294-546F-4EE0-9C1D-45173E529001}"/>
                </a:ext>
              </a:extLst>
            </p:cNvPr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9B3FA372-6B50-42A9-ACA8-F33B1CDF376A}"/>
                </a:ext>
              </a:extLst>
            </p:cNvPr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4D71C8A-47C2-4D1D-A718-A1EA9B62342C}"/>
                </a:ext>
              </a:extLst>
            </p:cNvPr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34DB8A14-9198-434A-A13F-07B695D82178}"/>
                </a:ext>
              </a:extLst>
            </p:cNvPr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46EB322B-EB6B-492C-98E4-AA5C4132084B}"/>
                </a:ext>
              </a:extLst>
            </p:cNvPr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CE049865-CFDF-41B2-9E42-68B736182087}"/>
                </a:ext>
              </a:extLst>
            </p:cNvPr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CB7FA1BE-AEC9-471F-99F4-2434D340DAA2}"/>
                </a:ext>
              </a:extLst>
            </p:cNvPr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EDFA8FD8-E0C9-4CE6-B5A6-3B3BCAE9B326}"/>
                </a:ext>
              </a:extLst>
            </p:cNvPr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C180D83C-BA70-4F3B-AA0A-5DAC221CDA78}"/>
                </a:ext>
              </a:extLst>
            </p:cNvPr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ABAE10FF-C6D6-41D9-B44E-C08A3D6D31F6}"/>
                </a:ext>
              </a:extLst>
            </p:cNvPr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183B175A-00B9-45AA-A2A1-B2D7CB1D718A}"/>
                </a:ext>
              </a:extLst>
            </p:cNvPr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21BF6463-4D9D-45B7-BB51-10DC074F00CA}"/>
                </a:ext>
              </a:extLst>
            </p:cNvPr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A007102F-2C69-4C76-B5B6-98C185DFBC3C}"/>
                </a:ext>
              </a:extLst>
            </p:cNvPr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1900DAF7-936D-491F-814A-9054D925896F}"/>
                </a:ext>
              </a:extLst>
            </p:cNvPr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88109B12-2204-4DF9-8C93-0BA71D67E4CB}"/>
                </a:ext>
              </a:extLst>
            </p:cNvPr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937DD32A-7024-44A9-89B4-124A803CD143}"/>
              </a:ext>
            </a:extLst>
          </p:cNvPr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>
              <a:extLst>
                <a:ext uri="{FF2B5EF4-FFF2-40B4-BE49-F238E27FC236}">
                  <a16:creationId xmlns:a16="http://schemas.microsoft.com/office/drawing/2014/main" id="{0FB016D9-80E2-4049-94E1-9BA61D2CE563}"/>
                </a:ext>
              </a:extLst>
            </p:cNvPr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>
              <a:extLst>
                <a:ext uri="{FF2B5EF4-FFF2-40B4-BE49-F238E27FC236}">
                  <a16:creationId xmlns:a16="http://schemas.microsoft.com/office/drawing/2014/main" id="{2491A339-1467-4D63-9152-3BAEC1648017}"/>
                </a:ext>
              </a:extLst>
            </p:cNvPr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>
              <a:extLst>
                <a:ext uri="{FF2B5EF4-FFF2-40B4-BE49-F238E27FC236}">
                  <a16:creationId xmlns:a16="http://schemas.microsoft.com/office/drawing/2014/main" id="{6452B2BF-CD6A-4EB0-8253-5E6A5E92393C}"/>
                </a:ext>
              </a:extLst>
            </p:cNvPr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BF45C92A-1D62-4F8F-B488-B1AB2BB581C6}"/>
              </a:ext>
            </a:extLst>
          </p:cNvPr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8D92446F-A06B-42C1-B61E-994101CB61FF}"/>
              </a:ext>
            </a:extLst>
          </p:cNvPr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9F59E729-C465-4C06-B840-826294E23290}"/>
              </a:ext>
            </a:extLst>
          </p:cNvPr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F3ABCAE8-F4A6-4515-B7CC-47427FF2944C}"/>
              </a:ext>
            </a:extLst>
          </p:cNvPr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>
            <a:extLst>
              <a:ext uri="{FF2B5EF4-FFF2-40B4-BE49-F238E27FC236}">
                <a16:creationId xmlns:a16="http://schemas.microsoft.com/office/drawing/2014/main" id="{2F50B75A-C99D-419B-AA25-56814BBF436E}"/>
              </a:ext>
            </a:extLst>
          </p:cNvPr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A8620AAF-2FAB-4380-8D7F-137B664A3B21}"/>
              </a:ext>
            </a:extLst>
          </p:cNvPr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DE178D9-943B-4213-9CEB-DE3A102294C5}"/>
              </a:ext>
            </a:extLst>
          </p:cNvPr>
          <p:cNvSpPr txBox="1"/>
          <p:nvPr/>
        </p:nvSpPr>
        <p:spPr>
          <a:xfrm>
            <a:off x="38571" y="1171271"/>
            <a:ext cx="12114858" cy="420371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R="231775" algn="ctr">
              <a:lnSpc>
                <a:spcPct val="100000"/>
              </a:lnSpc>
              <a:spcBef>
                <a:spcPts val="110"/>
              </a:spcBef>
            </a:pPr>
            <a:r>
              <a:rPr lang="en-US" sz="3200" b="1" spc="10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635" algn="ctr">
              <a:lnSpc>
                <a:spcPct val="115399"/>
              </a:lnSpc>
              <a:spcBef>
                <a:spcPts val="2285"/>
              </a:spcBef>
            </a:pPr>
            <a:r>
              <a:rPr lang="en-US" sz="3200" spc="-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Puji</a:t>
            </a:r>
            <a:r>
              <a:rPr lang="en-US" sz="3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syukur</a:t>
            </a:r>
            <a:r>
              <a:rPr lang="en-US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5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kehadirat</a:t>
            </a:r>
            <a:r>
              <a:rPr lang="en-US" sz="32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Allah </a:t>
            </a:r>
            <a:r>
              <a:rPr lang="en-US" sz="32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S.W.T </a:t>
            </a:r>
            <a:r>
              <a:rPr lang="en-US" sz="3200" spc="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3200" spc="1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32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3200" spc="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karunianya</a:t>
            </a:r>
            <a:r>
              <a:rPr lang="en-US" sz="32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7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3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5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8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32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6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sz="32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6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sengaja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6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32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9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9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Penjaminan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2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5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32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7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2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"Website</a:t>
            </a:r>
            <a:r>
              <a:rPr lang="en-US" sz="32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Dadi </a:t>
            </a:r>
            <a:r>
              <a:rPr lang="en-US" sz="3200" spc="10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Resik</a:t>
            </a:r>
            <a:r>
              <a:rPr lang="en-US" sz="32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Yogyakarta</a:t>
            </a:r>
            <a:r>
              <a:rPr lang="en-US" sz="32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332109" y="846632"/>
            <a:ext cx="34965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22FB451-AC88-472B-B901-057B2F4F15C1}"/>
              </a:ext>
            </a:extLst>
          </p:cNvPr>
          <p:cNvGrpSpPr/>
          <p:nvPr/>
        </p:nvGrpSpPr>
        <p:grpSpPr>
          <a:xfrm rot="16200000">
            <a:off x="-2959543" y="2943257"/>
            <a:ext cx="6877114" cy="990600"/>
            <a:chOff x="0" y="5943600"/>
            <a:chExt cx="12191492" cy="912558"/>
          </a:xfrm>
        </p:grpSpPr>
        <p:sp>
          <p:nvSpPr>
            <p:cNvPr id="218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0" y="5943600"/>
              <a:ext cx="12191492" cy="912558"/>
            </a:xfrm>
            <a:custGeom>
              <a:avLst/>
              <a:gdLst>
                <a:gd name="connsiteX0" fmla="*/ 0 w 12191492"/>
                <a:gd name="connsiteY0" fmla="*/ 0 h 912558"/>
                <a:gd name="connsiteX1" fmla="*/ 12191492 w 12191492"/>
                <a:gd name="connsiteY1" fmla="*/ 0 h 912558"/>
                <a:gd name="connsiteX2" fmla="*/ 12191492 w 12191492"/>
                <a:gd name="connsiteY2" fmla="*/ 912559 h 912558"/>
                <a:gd name="connsiteX3" fmla="*/ 0 w 12191492"/>
                <a:gd name="connsiteY3" fmla="*/ 912559 h 912558"/>
                <a:gd name="connsiteX4" fmla="*/ 0 w 12191492"/>
                <a:gd name="connsiteY4" fmla="*/ 0 h 912558"/>
                <a:gd name="connsiteX5" fmla="*/ 2733294 w 12191492"/>
                <a:gd name="connsiteY5" fmla="*/ 5715 h 912558"/>
                <a:gd name="connsiteX6" fmla="*/ 2733294 w 12191492"/>
                <a:gd name="connsiteY6" fmla="*/ 907352 h 912558"/>
                <a:gd name="connsiteX7" fmla="*/ 3373374 w 12191492"/>
                <a:gd name="connsiteY7" fmla="*/ 907352 h 912558"/>
                <a:gd name="connsiteX8" fmla="*/ 3373374 w 12191492"/>
                <a:gd name="connsiteY8" fmla="*/ 523557 h 912558"/>
                <a:gd name="connsiteX9" fmla="*/ 3224721 w 12191492"/>
                <a:gd name="connsiteY9" fmla="*/ 523557 h 912558"/>
                <a:gd name="connsiteX10" fmla="*/ 3224721 w 12191492"/>
                <a:gd name="connsiteY10" fmla="*/ 5779 h 912558"/>
                <a:gd name="connsiteX11" fmla="*/ 2733294 w 12191492"/>
                <a:gd name="connsiteY11" fmla="*/ 5715 h 912558"/>
                <a:gd name="connsiteX12" fmla="*/ 4771708 w 12191492"/>
                <a:gd name="connsiteY12" fmla="*/ 5842 h 912558"/>
                <a:gd name="connsiteX13" fmla="*/ 4771708 w 12191492"/>
                <a:gd name="connsiteY13" fmla="*/ 907225 h 912558"/>
                <a:gd name="connsiteX14" fmla="*/ 5408105 w 12191492"/>
                <a:gd name="connsiteY14" fmla="*/ 907225 h 912558"/>
                <a:gd name="connsiteX15" fmla="*/ 5408105 w 12191492"/>
                <a:gd name="connsiteY15" fmla="*/ 522478 h 912558"/>
                <a:gd name="connsiteX16" fmla="*/ 5251069 w 12191492"/>
                <a:gd name="connsiteY16" fmla="*/ 522478 h 912558"/>
                <a:gd name="connsiteX17" fmla="*/ 5251069 w 12191492"/>
                <a:gd name="connsiteY17" fmla="*/ 5906 h 912558"/>
                <a:gd name="connsiteX18" fmla="*/ 4771708 w 12191492"/>
                <a:gd name="connsiteY18" fmla="*/ 5842 h 912558"/>
                <a:gd name="connsiteX19" fmla="*/ 7466965 w 12191492"/>
                <a:gd name="connsiteY19" fmla="*/ 6160 h 912558"/>
                <a:gd name="connsiteX20" fmla="*/ 7466965 w 12191492"/>
                <a:gd name="connsiteY20" fmla="*/ 907352 h 912558"/>
                <a:gd name="connsiteX21" fmla="*/ 8098918 w 12191492"/>
                <a:gd name="connsiteY21" fmla="*/ 907352 h 912558"/>
                <a:gd name="connsiteX22" fmla="*/ 8098918 w 12191492"/>
                <a:gd name="connsiteY22" fmla="*/ 523367 h 912558"/>
                <a:gd name="connsiteX23" fmla="*/ 7951661 w 12191492"/>
                <a:gd name="connsiteY23" fmla="*/ 523367 h 912558"/>
                <a:gd name="connsiteX24" fmla="*/ 7951661 w 12191492"/>
                <a:gd name="connsiteY24" fmla="*/ 6160 h 912558"/>
                <a:gd name="connsiteX25" fmla="*/ 7466965 w 12191492"/>
                <a:gd name="connsiteY25" fmla="*/ 6160 h 912558"/>
                <a:gd name="connsiteX26" fmla="*/ 9977882 w 12191492"/>
                <a:gd name="connsiteY26" fmla="*/ 522224 h 912558"/>
                <a:gd name="connsiteX27" fmla="*/ 9977882 w 12191492"/>
                <a:gd name="connsiteY27" fmla="*/ 6096 h 912558"/>
                <a:gd name="connsiteX28" fmla="*/ 9497885 w 12191492"/>
                <a:gd name="connsiteY28" fmla="*/ 6096 h 912558"/>
                <a:gd name="connsiteX29" fmla="*/ 9497885 w 12191492"/>
                <a:gd name="connsiteY29" fmla="*/ 907225 h 912558"/>
                <a:gd name="connsiteX30" fmla="*/ 10134092 w 12191492"/>
                <a:gd name="connsiteY30" fmla="*/ 907225 h 912558"/>
                <a:gd name="connsiteX31" fmla="*/ 10134092 w 12191492"/>
                <a:gd name="connsiteY31" fmla="*/ 522224 h 912558"/>
                <a:gd name="connsiteX32" fmla="*/ 9977882 w 12191492"/>
                <a:gd name="connsiteY32" fmla="*/ 522224 h 912558"/>
                <a:gd name="connsiteX33" fmla="*/ 667957 w 12191492"/>
                <a:gd name="connsiteY33" fmla="*/ 522097 h 912558"/>
                <a:gd name="connsiteX34" fmla="*/ 510604 w 12191492"/>
                <a:gd name="connsiteY34" fmla="*/ 522097 h 912558"/>
                <a:gd name="connsiteX35" fmla="*/ 510604 w 12191492"/>
                <a:gd name="connsiteY35" fmla="*/ 6223 h 912558"/>
                <a:gd name="connsiteX36" fmla="*/ 30480 w 12191492"/>
                <a:gd name="connsiteY36" fmla="*/ 6223 h 912558"/>
                <a:gd name="connsiteX37" fmla="*/ 30480 w 12191492"/>
                <a:gd name="connsiteY37" fmla="*/ 907352 h 912558"/>
                <a:gd name="connsiteX38" fmla="*/ 667957 w 12191492"/>
                <a:gd name="connsiteY38" fmla="*/ 907352 h 912558"/>
                <a:gd name="connsiteX39" fmla="*/ 667957 w 12191492"/>
                <a:gd name="connsiteY39" fmla="*/ 522097 h 912558"/>
                <a:gd name="connsiteX40" fmla="*/ 2704592 w 12191492"/>
                <a:gd name="connsiteY40" fmla="*/ 907415 h 912558"/>
                <a:gd name="connsiteX41" fmla="*/ 2704592 w 12191492"/>
                <a:gd name="connsiteY41" fmla="*/ 6414 h 912558"/>
                <a:gd name="connsiteX42" fmla="*/ 2221992 w 12191492"/>
                <a:gd name="connsiteY42" fmla="*/ 6414 h 912558"/>
                <a:gd name="connsiteX43" fmla="*/ 2229993 w 12191492"/>
                <a:gd name="connsiteY43" fmla="*/ 26353 h 912558"/>
                <a:gd name="connsiteX44" fmla="*/ 2230311 w 12191492"/>
                <a:gd name="connsiteY44" fmla="*/ 485521 h 912558"/>
                <a:gd name="connsiteX45" fmla="*/ 2229422 w 12191492"/>
                <a:gd name="connsiteY45" fmla="*/ 510286 h 912558"/>
                <a:gd name="connsiteX46" fmla="*/ 2183829 w 12191492"/>
                <a:gd name="connsiteY46" fmla="*/ 523939 h 912558"/>
                <a:gd name="connsiteX47" fmla="*/ 2065274 w 12191492"/>
                <a:gd name="connsiteY47" fmla="*/ 523748 h 912558"/>
                <a:gd name="connsiteX48" fmla="*/ 2065274 w 12191492"/>
                <a:gd name="connsiteY48" fmla="*/ 907542 h 912558"/>
                <a:gd name="connsiteX49" fmla="*/ 2704592 w 12191492"/>
                <a:gd name="connsiteY49" fmla="*/ 907415 h 912558"/>
                <a:gd name="connsiteX50" fmla="*/ 12170093 w 12191492"/>
                <a:gd name="connsiteY50" fmla="*/ 907669 h 912558"/>
                <a:gd name="connsiteX51" fmla="*/ 12170093 w 12191492"/>
                <a:gd name="connsiteY51" fmla="*/ 6414 h 912558"/>
                <a:gd name="connsiteX52" fmla="*/ 11688318 w 12191492"/>
                <a:gd name="connsiteY52" fmla="*/ 6414 h 912558"/>
                <a:gd name="connsiteX53" fmla="*/ 11696764 w 12191492"/>
                <a:gd name="connsiteY53" fmla="*/ 25019 h 912558"/>
                <a:gd name="connsiteX54" fmla="*/ 11697081 w 12191492"/>
                <a:gd name="connsiteY54" fmla="*/ 503746 h 912558"/>
                <a:gd name="connsiteX55" fmla="*/ 11696573 w 12191492"/>
                <a:gd name="connsiteY55" fmla="*/ 510921 h 912558"/>
                <a:gd name="connsiteX56" fmla="*/ 11651297 w 12191492"/>
                <a:gd name="connsiteY56" fmla="*/ 523812 h 912558"/>
                <a:gd name="connsiteX57" fmla="*/ 11533188 w 12191492"/>
                <a:gd name="connsiteY57" fmla="*/ 523557 h 912558"/>
                <a:gd name="connsiteX58" fmla="*/ 11533188 w 12191492"/>
                <a:gd name="connsiteY58" fmla="*/ 907669 h 912558"/>
                <a:gd name="connsiteX59" fmla="*/ 12170093 w 12191492"/>
                <a:gd name="connsiteY59" fmla="*/ 907669 h 912558"/>
                <a:gd name="connsiteX60" fmla="*/ 6806756 w 12191492"/>
                <a:gd name="connsiteY60" fmla="*/ 523621 h 912558"/>
                <a:gd name="connsiteX61" fmla="*/ 6806756 w 12191492"/>
                <a:gd name="connsiteY61" fmla="*/ 907161 h 912558"/>
                <a:gd name="connsiteX62" fmla="*/ 7436104 w 12191492"/>
                <a:gd name="connsiteY62" fmla="*/ 907161 h 912558"/>
                <a:gd name="connsiteX63" fmla="*/ 7436104 w 12191492"/>
                <a:gd name="connsiteY63" fmla="*/ 6096 h 912558"/>
                <a:gd name="connsiteX64" fmla="*/ 6960299 w 12191492"/>
                <a:gd name="connsiteY64" fmla="*/ 6096 h 912558"/>
                <a:gd name="connsiteX65" fmla="*/ 6960299 w 12191492"/>
                <a:gd name="connsiteY65" fmla="*/ 523621 h 912558"/>
                <a:gd name="connsiteX66" fmla="*/ 6806756 w 12191492"/>
                <a:gd name="connsiteY66" fmla="*/ 523621 h 912558"/>
                <a:gd name="connsiteX67" fmla="*/ 8825167 w 12191492"/>
                <a:gd name="connsiteY67" fmla="*/ 523748 h 912558"/>
                <a:gd name="connsiteX68" fmla="*/ 8825167 w 12191492"/>
                <a:gd name="connsiteY68" fmla="*/ 907288 h 912558"/>
                <a:gd name="connsiteX69" fmla="*/ 9457690 w 12191492"/>
                <a:gd name="connsiteY69" fmla="*/ 907288 h 912558"/>
                <a:gd name="connsiteX70" fmla="*/ 9457690 w 12191492"/>
                <a:gd name="connsiteY70" fmla="*/ 5779 h 912558"/>
                <a:gd name="connsiteX71" fmla="*/ 8985504 w 12191492"/>
                <a:gd name="connsiteY71" fmla="*/ 5779 h 912558"/>
                <a:gd name="connsiteX72" fmla="*/ 8991282 w 12191492"/>
                <a:gd name="connsiteY72" fmla="*/ 18860 h 912558"/>
                <a:gd name="connsiteX73" fmla="*/ 8990965 w 12191492"/>
                <a:gd name="connsiteY73" fmla="*/ 484314 h 912558"/>
                <a:gd name="connsiteX74" fmla="*/ 8979281 w 12191492"/>
                <a:gd name="connsiteY74" fmla="*/ 523748 h 912558"/>
                <a:gd name="connsiteX75" fmla="*/ 8825167 w 12191492"/>
                <a:gd name="connsiteY75" fmla="*/ 523748 h 912558"/>
                <a:gd name="connsiteX76" fmla="*/ 4732020 w 12191492"/>
                <a:gd name="connsiteY76" fmla="*/ 907605 h 912558"/>
                <a:gd name="connsiteX77" fmla="*/ 4732020 w 12191492"/>
                <a:gd name="connsiteY77" fmla="*/ 5842 h 912558"/>
                <a:gd name="connsiteX78" fmla="*/ 4271455 w 12191492"/>
                <a:gd name="connsiteY78" fmla="*/ 5842 h 912558"/>
                <a:gd name="connsiteX79" fmla="*/ 4271455 w 12191492"/>
                <a:gd name="connsiteY79" fmla="*/ 19749 h 912558"/>
                <a:gd name="connsiteX80" fmla="*/ 4270121 w 12191492"/>
                <a:gd name="connsiteY80" fmla="*/ 430403 h 912558"/>
                <a:gd name="connsiteX81" fmla="*/ 4244975 w 12191492"/>
                <a:gd name="connsiteY81" fmla="*/ 523557 h 912558"/>
                <a:gd name="connsiteX82" fmla="*/ 4098798 w 12191492"/>
                <a:gd name="connsiteY82" fmla="*/ 523557 h 912558"/>
                <a:gd name="connsiteX83" fmla="*/ 4098798 w 12191492"/>
                <a:gd name="connsiteY83" fmla="*/ 907605 h 912558"/>
                <a:gd name="connsiteX84" fmla="*/ 4732020 w 12191492"/>
                <a:gd name="connsiteY84" fmla="*/ 907605 h 912558"/>
                <a:gd name="connsiteX85" fmla="*/ 1866900 w 12191492"/>
                <a:gd name="connsiteY85" fmla="*/ 523494 h 912558"/>
                <a:gd name="connsiteX86" fmla="*/ 1866900 w 12191492"/>
                <a:gd name="connsiteY86" fmla="*/ 6223 h 912558"/>
                <a:gd name="connsiteX87" fmla="*/ 1536891 w 12191492"/>
                <a:gd name="connsiteY87" fmla="*/ 6223 h 912558"/>
                <a:gd name="connsiteX88" fmla="*/ 1541272 w 12191492"/>
                <a:gd name="connsiteY88" fmla="*/ 29083 h 912558"/>
                <a:gd name="connsiteX89" fmla="*/ 1541018 w 12191492"/>
                <a:gd name="connsiteY89" fmla="*/ 503746 h 912558"/>
                <a:gd name="connsiteX90" fmla="*/ 1530985 w 12191492"/>
                <a:gd name="connsiteY90" fmla="*/ 524574 h 912558"/>
                <a:gd name="connsiteX91" fmla="*/ 1379411 w 12191492"/>
                <a:gd name="connsiteY91" fmla="*/ 524574 h 912558"/>
                <a:gd name="connsiteX92" fmla="*/ 1379411 w 12191492"/>
                <a:gd name="connsiteY92" fmla="*/ 907288 h 912558"/>
                <a:gd name="connsiteX93" fmla="*/ 2026730 w 12191492"/>
                <a:gd name="connsiteY93" fmla="*/ 907288 h 912558"/>
                <a:gd name="connsiteX94" fmla="*/ 2026730 w 12191492"/>
                <a:gd name="connsiteY94" fmla="*/ 523431 h 912558"/>
                <a:gd name="connsiteX95" fmla="*/ 1866900 w 12191492"/>
                <a:gd name="connsiteY95" fmla="*/ 523494 h 912558"/>
                <a:gd name="connsiteX96" fmla="*/ 11333162 w 12191492"/>
                <a:gd name="connsiteY96" fmla="*/ 523557 h 912558"/>
                <a:gd name="connsiteX97" fmla="*/ 11333162 w 12191492"/>
                <a:gd name="connsiteY97" fmla="*/ 6223 h 912558"/>
                <a:gd name="connsiteX98" fmla="*/ 11002201 w 12191492"/>
                <a:gd name="connsiteY98" fmla="*/ 6223 h 912558"/>
                <a:gd name="connsiteX99" fmla="*/ 11008741 w 12191492"/>
                <a:gd name="connsiteY99" fmla="*/ 24638 h 912558"/>
                <a:gd name="connsiteX100" fmla="*/ 11008741 w 12191492"/>
                <a:gd name="connsiteY100" fmla="*/ 498348 h 912558"/>
                <a:gd name="connsiteX101" fmla="*/ 11000105 w 12191492"/>
                <a:gd name="connsiteY101" fmla="*/ 524447 h 912558"/>
                <a:gd name="connsiteX102" fmla="*/ 10846244 w 12191492"/>
                <a:gd name="connsiteY102" fmla="*/ 524447 h 912558"/>
                <a:gd name="connsiteX103" fmla="*/ 10846244 w 12191492"/>
                <a:gd name="connsiteY103" fmla="*/ 907415 h 912558"/>
                <a:gd name="connsiteX104" fmla="*/ 11493056 w 12191492"/>
                <a:gd name="connsiteY104" fmla="*/ 907415 h 912558"/>
                <a:gd name="connsiteX105" fmla="*/ 11493056 w 12191492"/>
                <a:gd name="connsiteY105" fmla="*/ 523557 h 912558"/>
                <a:gd name="connsiteX106" fmla="*/ 11333162 w 12191492"/>
                <a:gd name="connsiteY106" fmla="*/ 523557 h 912558"/>
                <a:gd name="connsiteX107" fmla="*/ 6120765 w 12191492"/>
                <a:gd name="connsiteY107" fmla="*/ 526987 h 912558"/>
                <a:gd name="connsiteX108" fmla="*/ 6120765 w 12191492"/>
                <a:gd name="connsiteY108" fmla="*/ 907288 h 912558"/>
                <a:gd name="connsiteX109" fmla="*/ 6766560 w 12191492"/>
                <a:gd name="connsiteY109" fmla="*/ 907288 h 912558"/>
                <a:gd name="connsiteX110" fmla="*/ 6766560 w 12191492"/>
                <a:gd name="connsiteY110" fmla="*/ 523494 h 912558"/>
                <a:gd name="connsiteX111" fmla="*/ 6608064 w 12191492"/>
                <a:gd name="connsiteY111" fmla="*/ 523494 h 912558"/>
                <a:gd name="connsiteX112" fmla="*/ 6608064 w 12191492"/>
                <a:gd name="connsiteY112" fmla="*/ 6033 h 912558"/>
                <a:gd name="connsiteX113" fmla="*/ 6269673 w 12191492"/>
                <a:gd name="connsiteY113" fmla="*/ 6033 h 912558"/>
                <a:gd name="connsiteX114" fmla="*/ 6287072 w 12191492"/>
                <a:gd name="connsiteY114" fmla="*/ 33592 h 912558"/>
                <a:gd name="connsiteX115" fmla="*/ 6287770 w 12191492"/>
                <a:gd name="connsiteY115" fmla="*/ 514350 h 912558"/>
                <a:gd name="connsiteX116" fmla="*/ 6287770 w 12191492"/>
                <a:gd name="connsiteY116" fmla="*/ 526987 h 912558"/>
                <a:gd name="connsiteX117" fmla="*/ 6120765 w 12191492"/>
                <a:gd name="connsiteY117" fmla="*/ 526987 h 912558"/>
                <a:gd name="connsiteX118" fmla="*/ 3581972 w 12191492"/>
                <a:gd name="connsiteY118" fmla="*/ 5842 h 912558"/>
                <a:gd name="connsiteX119" fmla="*/ 3581654 w 12191492"/>
                <a:gd name="connsiteY119" fmla="*/ 496189 h 912558"/>
                <a:gd name="connsiteX120" fmla="*/ 3573526 w 12191492"/>
                <a:gd name="connsiteY120" fmla="*/ 524256 h 912558"/>
                <a:gd name="connsiteX121" fmla="*/ 3415157 w 12191492"/>
                <a:gd name="connsiteY121" fmla="*/ 524256 h 912558"/>
                <a:gd name="connsiteX122" fmla="*/ 3415157 w 12191492"/>
                <a:gd name="connsiteY122" fmla="*/ 907288 h 912558"/>
                <a:gd name="connsiteX123" fmla="*/ 4056634 w 12191492"/>
                <a:gd name="connsiteY123" fmla="*/ 907288 h 912558"/>
                <a:gd name="connsiteX124" fmla="*/ 4056634 w 12191492"/>
                <a:gd name="connsiteY124" fmla="*/ 523113 h 912558"/>
                <a:gd name="connsiteX125" fmla="*/ 3898583 w 12191492"/>
                <a:gd name="connsiteY125" fmla="*/ 523113 h 912558"/>
                <a:gd name="connsiteX126" fmla="*/ 3898583 w 12191492"/>
                <a:gd name="connsiteY126" fmla="*/ 5842 h 912558"/>
                <a:gd name="connsiteX127" fmla="*/ 3581972 w 12191492"/>
                <a:gd name="connsiteY127" fmla="*/ 5842 h 912558"/>
                <a:gd name="connsiteX128" fmla="*/ 8782241 w 12191492"/>
                <a:gd name="connsiteY128" fmla="*/ 907542 h 912558"/>
                <a:gd name="connsiteX129" fmla="*/ 8782241 w 12191492"/>
                <a:gd name="connsiteY129" fmla="*/ 523431 h 912558"/>
                <a:gd name="connsiteX130" fmla="*/ 8626411 w 12191492"/>
                <a:gd name="connsiteY130" fmla="*/ 523431 h 912558"/>
                <a:gd name="connsiteX131" fmla="*/ 8626411 w 12191492"/>
                <a:gd name="connsiteY131" fmla="*/ 6287 h 912558"/>
                <a:gd name="connsiteX132" fmla="*/ 8301863 w 12191492"/>
                <a:gd name="connsiteY132" fmla="*/ 6287 h 912558"/>
                <a:gd name="connsiteX133" fmla="*/ 8320850 w 12191492"/>
                <a:gd name="connsiteY133" fmla="*/ 23368 h 912558"/>
                <a:gd name="connsiteX134" fmla="*/ 8321612 w 12191492"/>
                <a:gd name="connsiteY134" fmla="*/ 508381 h 912558"/>
                <a:gd name="connsiteX135" fmla="*/ 8269288 w 12191492"/>
                <a:gd name="connsiteY135" fmla="*/ 523875 h 912558"/>
                <a:gd name="connsiteX136" fmla="*/ 8141018 w 12191492"/>
                <a:gd name="connsiteY136" fmla="*/ 523875 h 912558"/>
                <a:gd name="connsiteX137" fmla="*/ 8141018 w 12191492"/>
                <a:gd name="connsiteY137" fmla="*/ 907542 h 912558"/>
                <a:gd name="connsiteX138" fmla="*/ 8782241 w 12191492"/>
                <a:gd name="connsiteY138" fmla="*/ 907542 h 912558"/>
                <a:gd name="connsiteX139" fmla="*/ 10173208 w 12191492"/>
                <a:gd name="connsiteY139" fmla="*/ 522097 h 912558"/>
                <a:gd name="connsiteX140" fmla="*/ 10173208 w 12191492"/>
                <a:gd name="connsiteY140" fmla="*/ 907479 h 912558"/>
                <a:gd name="connsiteX141" fmla="*/ 10803890 w 12191492"/>
                <a:gd name="connsiteY141" fmla="*/ 907479 h 912558"/>
                <a:gd name="connsiteX142" fmla="*/ 10803890 w 12191492"/>
                <a:gd name="connsiteY142" fmla="*/ 523812 h 912558"/>
                <a:gd name="connsiteX143" fmla="*/ 10649839 w 12191492"/>
                <a:gd name="connsiteY143" fmla="*/ 523812 h 912558"/>
                <a:gd name="connsiteX144" fmla="*/ 10649839 w 12191492"/>
                <a:gd name="connsiteY144" fmla="*/ 6033 h 912558"/>
                <a:gd name="connsiteX145" fmla="*/ 10340213 w 12191492"/>
                <a:gd name="connsiteY145" fmla="*/ 6033 h 912558"/>
                <a:gd name="connsiteX146" fmla="*/ 10343896 w 12191492"/>
                <a:gd name="connsiteY146" fmla="*/ 18860 h 912558"/>
                <a:gd name="connsiteX147" fmla="*/ 10343452 w 12191492"/>
                <a:gd name="connsiteY147" fmla="*/ 469710 h 912558"/>
                <a:gd name="connsiteX148" fmla="*/ 10320592 w 12191492"/>
                <a:gd name="connsiteY148" fmla="*/ 522097 h 912558"/>
                <a:gd name="connsiteX149" fmla="*/ 10173208 w 12191492"/>
                <a:gd name="connsiteY149" fmla="*/ 522097 h 912558"/>
                <a:gd name="connsiteX150" fmla="*/ 1182307 w 12191492"/>
                <a:gd name="connsiteY150" fmla="*/ 524002 h 912558"/>
                <a:gd name="connsiteX151" fmla="*/ 1182307 w 12191492"/>
                <a:gd name="connsiteY151" fmla="*/ 5906 h 912558"/>
                <a:gd name="connsiteX152" fmla="*/ 873887 w 12191492"/>
                <a:gd name="connsiteY152" fmla="*/ 5906 h 912558"/>
                <a:gd name="connsiteX153" fmla="*/ 877380 w 12191492"/>
                <a:gd name="connsiteY153" fmla="*/ 19431 h 912558"/>
                <a:gd name="connsiteX154" fmla="*/ 877380 w 12191492"/>
                <a:gd name="connsiteY154" fmla="*/ 482791 h 912558"/>
                <a:gd name="connsiteX155" fmla="*/ 847852 w 12191492"/>
                <a:gd name="connsiteY155" fmla="*/ 522542 h 912558"/>
                <a:gd name="connsiteX156" fmla="*/ 706628 w 12191492"/>
                <a:gd name="connsiteY156" fmla="*/ 522542 h 912558"/>
                <a:gd name="connsiteX157" fmla="*/ 706628 w 12191492"/>
                <a:gd name="connsiteY157" fmla="*/ 907288 h 912558"/>
                <a:gd name="connsiteX158" fmla="*/ 1337056 w 12191492"/>
                <a:gd name="connsiteY158" fmla="*/ 907288 h 912558"/>
                <a:gd name="connsiteX159" fmla="*/ 1337056 w 12191492"/>
                <a:gd name="connsiteY159" fmla="*/ 523939 h 912558"/>
                <a:gd name="connsiteX160" fmla="*/ 1182307 w 12191492"/>
                <a:gd name="connsiteY160" fmla="*/ 524002 h 912558"/>
                <a:gd name="connsiteX161" fmla="*/ 5446268 w 12191492"/>
                <a:gd name="connsiteY161" fmla="*/ 907352 h 912558"/>
                <a:gd name="connsiteX162" fmla="*/ 6077776 w 12191492"/>
                <a:gd name="connsiteY162" fmla="*/ 907352 h 912558"/>
                <a:gd name="connsiteX163" fmla="*/ 6077776 w 12191492"/>
                <a:gd name="connsiteY163" fmla="*/ 527939 h 912558"/>
                <a:gd name="connsiteX164" fmla="*/ 6069076 w 12191492"/>
                <a:gd name="connsiteY164" fmla="*/ 527050 h 912558"/>
                <a:gd name="connsiteX165" fmla="*/ 5972048 w 12191492"/>
                <a:gd name="connsiteY165" fmla="*/ 526860 h 912558"/>
                <a:gd name="connsiteX166" fmla="*/ 5924931 w 12191492"/>
                <a:gd name="connsiteY166" fmla="*/ 512064 h 912558"/>
                <a:gd name="connsiteX167" fmla="*/ 5924931 w 12191492"/>
                <a:gd name="connsiteY167" fmla="*/ 17780 h 912558"/>
                <a:gd name="connsiteX168" fmla="*/ 5924931 w 12191492"/>
                <a:gd name="connsiteY168" fmla="*/ 6160 h 912558"/>
                <a:gd name="connsiteX169" fmla="*/ 5601970 w 12191492"/>
                <a:gd name="connsiteY169" fmla="*/ 6160 h 912558"/>
                <a:gd name="connsiteX170" fmla="*/ 5605780 w 12191492"/>
                <a:gd name="connsiteY170" fmla="*/ 16701 h 912558"/>
                <a:gd name="connsiteX171" fmla="*/ 5623560 w 12191492"/>
                <a:gd name="connsiteY171" fmla="*/ 33020 h 912558"/>
                <a:gd name="connsiteX172" fmla="*/ 5624068 w 12191492"/>
                <a:gd name="connsiteY172" fmla="*/ 508699 h 912558"/>
                <a:gd name="connsiteX173" fmla="*/ 5624068 w 12191492"/>
                <a:gd name="connsiteY173" fmla="*/ 523557 h 912558"/>
                <a:gd name="connsiteX174" fmla="*/ 5446332 w 12191492"/>
                <a:gd name="connsiteY174" fmla="*/ 523557 h 912558"/>
                <a:gd name="connsiteX175" fmla="*/ 5446268 w 12191492"/>
                <a:gd name="connsiteY175" fmla="*/ 907352 h 91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1492" h="912558">
                  <a:moveTo>
                    <a:pt x="0" y="0"/>
                  </a:moveTo>
                  <a:cubicBezTo>
                    <a:pt x="4064762" y="0"/>
                    <a:pt x="8125714" y="0"/>
                    <a:pt x="12191492" y="0"/>
                  </a:cubicBezTo>
                  <a:cubicBezTo>
                    <a:pt x="12191492" y="304419"/>
                    <a:pt x="12191492" y="608394"/>
                    <a:pt x="12191492" y="912559"/>
                  </a:cubicBezTo>
                  <a:cubicBezTo>
                    <a:pt x="8125333" y="912559"/>
                    <a:pt x="4063937" y="912559"/>
                    <a:pt x="0" y="912559"/>
                  </a:cubicBezTo>
                  <a:cubicBezTo>
                    <a:pt x="0" y="608140"/>
                    <a:pt x="0" y="304610"/>
                    <a:pt x="0" y="0"/>
                  </a:cubicBezTo>
                  <a:close/>
                  <a:moveTo>
                    <a:pt x="2733294" y="5715"/>
                  </a:moveTo>
                  <a:cubicBezTo>
                    <a:pt x="2733294" y="306769"/>
                    <a:pt x="2733294" y="607124"/>
                    <a:pt x="2733294" y="907352"/>
                  </a:cubicBezTo>
                  <a:cubicBezTo>
                    <a:pt x="2948369" y="907352"/>
                    <a:pt x="3160903" y="907352"/>
                    <a:pt x="3373374" y="907352"/>
                  </a:cubicBezTo>
                  <a:cubicBezTo>
                    <a:pt x="3373374" y="779272"/>
                    <a:pt x="3373374" y="651891"/>
                    <a:pt x="3373374" y="523557"/>
                  </a:cubicBezTo>
                  <a:cubicBezTo>
                    <a:pt x="3323590" y="523557"/>
                    <a:pt x="3276092" y="523557"/>
                    <a:pt x="3224721" y="523557"/>
                  </a:cubicBezTo>
                  <a:cubicBezTo>
                    <a:pt x="3224721" y="350457"/>
                    <a:pt x="3224721" y="178308"/>
                    <a:pt x="3224721" y="5779"/>
                  </a:cubicBezTo>
                  <a:cubicBezTo>
                    <a:pt x="3059113" y="5715"/>
                    <a:pt x="2897632" y="5715"/>
                    <a:pt x="2733294" y="5715"/>
                  </a:cubicBezTo>
                  <a:close/>
                  <a:moveTo>
                    <a:pt x="4771708" y="5842"/>
                  </a:moveTo>
                  <a:cubicBezTo>
                    <a:pt x="4771708" y="306769"/>
                    <a:pt x="4771708" y="607060"/>
                    <a:pt x="4771708" y="907225"/>
                  </a:cubicBezTo>
                  <a:cubicBezTo>
                    <a:pt x="4985703" y="907225"/>
                    <a:pt x="5196967" y="907225"/>
                    <a:pt x="5408105" y="907225"/>
                  </a:cubicBezTo>
                  <a:cubicBezTo>
                    <a:pt x="5408105" y="778955"/>
                    <a:pt x="5408105" y="651510"/>
                    <a:pt x="5408105" y="522478"/>
                  </a:cubicBezTo>
                  <a:cubicBezTo>
                    <a:pt x="5355908" y="522478"/>
                    <a:pt x="5305425" y="522478"/>
                    <a:pt x="5251069" y="522478"/>
                  </a:cubicBezTo>
                  <a:cubicBezTo>
                    <a:pt x="5251069" y="349187"/>
                    <a:pt x="5251069" y="177483"/>
                    <a:pt x="5251069" y="5906"/>
                  </a:cubicBezTo>
                  <a:cubicBezTo>
                    <a:pt x="5089017" y="5842"/>
                    <a:pt x="4931029" y="5842"/>
                    <a:pt x="4771708" y="5842"/>
                  </a:cubicBezTo>
                  <a:close/>
                  <a:moveTo>
                    <a:pt x="7466965" y="6160"/>
                  </a:moveTo>
                  <a:cubicBezTo>
                    <a:pt x="7466965" y="307213"/>
                    <a:pt x="7466965" y="607314"/>
                    <a:pt x="7466965" y="907352"/>
                  </a:cubicBezTo>
                  <a:cubicBezTo>
                    <a:pt x="7679309" y="907352"/>
                    <a:pt x="7889431" y="907352"/>
                    <a:pt x="8098918" y="907352"/>
                  </a:cubicBezTo>
                  <a:cubicBezTo>
                    <a:pt x="8098918" y="779209"/>
                    <a:pt x="8098918" y="651828"/>
                    <a:pt x="8098918" y="523367"/>
                  </a:cubicBezTo>
                  <a:cubicBezTo>
                    <a:pt x="8049069" y="523367"/>
                    <a:pt x="8001635" y="523367"/>
                    <a:pt x="7951661" y="523367"/>
                  </a:cubicBezTo>
                  <a:cubicBezTo>
                    <a:pt x="7951661" y="350520"/>
                    <a:pt x="7951661" y="178626"/>
                    <a:pt x="7951661" y="6160"/>
                  </a:cubicBezTo>
                  <a:cubicBezTo>
                    <a:pt x="7788974" y="6160"/>
                    <a:pt x="7628954" y="6160"/>
                    <a:pt x="7466965" y="6160"/>
                  </a:cubicBezTo>
                  <a:close/>
                  <a:moveTo>
                    <a:pt x="9977882" y="522224"/>
                  </a:moveTo>
                  <a:cubicBezTo>
                    <a:pt x="9977882" y="349187"/>
                    <a:pt x="9977882" y="177737"/>
                    <a:pt x="9977882" y="6096"/>
                  </a:cubicBezTo>
                  <a:cubicBezTo>
                    <a:pt x="9816147" y="6096"/>
                    <a:pt x="9657270" y="6096"/>
                    <a:pt x="9497885" y="6096"/>
                  </a:cubicBezTo>
                  <a:cubicBezTo>
                    <a:pt x="9497885" y="306959"/>
                    <a:pt x="9497885" y="607187"/>
                    <a:pt x="9497885" y="907225"/>
                  </a:cubicBezTo>
                  <a:cubicBezTo>
                    <a:pt x="9712007" y="907225"/>
                    <a:pt x="9923272" y="907225"/>
                    <a:pt x="10134092" y="907225"/>
                  </a:cubicBezTo>
                  <a:cubicBezTo>
                    <a:pt x="10134092" y="778701"/>
                    <a:pt x="10134092" y="650939"/>
                    <a:pt x="10134092" y="522224"/>
                  </a:cubicBezTo>
                  <a:cubicBezTo>
                    <a:pt x="10082467" y="522224"/>
                    <a:pt x="10032746" y="522224"/>
                    <a:pt x="9977882" y="522224"/>
                  </a:cubicBezTo>
                  <a:close/>
                  <a:moveTo>
                    <a:pt x="667957" y="522097"/>
                  </a:moveTo>
                  <a:cubicBezTo>
                    <a:pt x="615569" y="522097"/>
                    <a:pt x="564896" y="522097"/>
                    <a:pt x="510604" y="522097"/>
                  </a:cubicBezTo>
                  <a:cubicBezTo>
                    <a:pt x="510604" y="349441"/>
                    <a:pt x="510604" y="177927"/>
                    <a:pt x="510604" y="6223"/>
                  </a:cubicBezTo>
                  <a:cubicBezTo>
                    <a:pt x="348044" y="6223"/>
                    <a:pt x="189294" y="6223"/>
                    <a:pt x="30480" y="6223"/>
                  </a:cubicBezTo>
                  <a:cubicBezTo>
                    <a:pt x="30480" y="307086"/>
                    <a:pt x="30480" y="607187"/>
                    <a:pt x="30480" y="907352"/>
                  </a:cubicBezTo>
                  <a:cubicBezTo>
                    <a:pt x="244285" y="907352"/>
                    <a:pt x="455739" y="907352"/>
                    <a:pt x="667957" y="907352"/>
                  </a:cubicBezTo>
                  <a:cubicBezTo>
                    <a:pt x="667957" y="778891"/>
                    <a:pt x="667957" y="651129"/>
                    <a:pt x="667957" y="522097"/>
                  </a:cubicBezTo>
                  <a:close/>
                  <a:moveTo>
                    <a:pt x="2704592" y="907415"/>
                  </a:moveTo>
                  <a:cubicBezTo>
                    <a:pt x="2704592" y="606616"/>
                    <a:pt x="2704592" y="306578"/>
                    <a:pt x="2704592" y="6414"/>
                  </a:cubicBezTo>
                  <a:cubicBezTo>
                    <a:pt x="2541080" y="6414"/>
                    <a:pt x="2379345" y="6414"/>
                    <a:pt x="2221992" y="6414"/>
                  </a:cubicBezTo>
                  <a:cubicBezTo>
                    <a:pt x="2225040" y="13653"/>
                    <a:pt x="2229993" y="20003"/>
                    <a:pt x="2229993" y="26353"/>
                  </a:cubicBezTo>
                  <a:cubicBezTo>
                    <a:pt x="2230438" y="179388"/>
                    <a:pt x="2230311" y="332423"/>
                    <a:pt x="2230311" y="485521"/>
                  </a:cubicBezTo>
                  <a:cubicBezTo>
                    <a:pt x="2230311" y="493776"/>
                    <a:pt x="2232660" y="502095"/>
                    <a:pt x="2229422" y="510286"/>
                  </a:cubicBezTo>
                  <a:cubicBezTo>
                    <a:pt x="2226374" y="517843"/>
                    <a:pt x="2217928" y="524637"/>
                    <a:pt x="2183829" y="523939"/>
                  </a:cubicBezTo>
                  <a:cubicBezTo>
                    <a:pt x="2144459" y="523113"/>
                    <a:pt x="2104771" y="523748"/>
                    <a:pt x="2065274" y="523748"/>
                  </a:cubicBezTo>
                  <a:cubicBezTo>
                    <a:pt x="2065274" y="652717"/>
                    <a:pt x="2065274" y="779844"/>
                    <a:pt x="2065274" y="907542"/>
                  </a:cubicBezTo>
                  <a:cubicBezTo>
                    <a:pt x="2278507" y="907415"/>
                    <a:pt x="2489962" y="907415"/>
                    <a:pt x="2704592" y="907415"/>
                  </a:cubicBezTo>
                  <a:close/>
                  <a:moveTo>
                    <a:pt x="12170093" y="907669"/>
                  </a:moveTo>
                  <a:cubicBezTo>
                    <a:pt x="12170093" y="606552"/>
                    <a:pt x="12170093" y="306515"/>
                    <a:pt x="12170093" y="6414"/>
                  </a:cubicBezTo>
                  <a:cubicBezTo>
                    <a:pt x="12006390" y="6414"/>
                    <a:pt x="11844719" y="6414"/>
                    <a:pt x="11688318" y="6414"/>
                  </a:cubicBezTo>
                  <a:cubicBezTo>
                    <a:pt x="11691556" y="13208"/>
                    <a:pt x="11696764" y="19114"/>
                    <a:pt x="11696764" y="25019"/>
                  </a:cubicBezTo>
                  <a:cubicBezTo>
                    <a:pt x="11697208" y="184595"/>
                    <a:pt x="11697081" y="344170"/>
                    <a:pt x="11697081" y="503746"/>
                  </a:cubicBezTo>
                  <a:cubicBezTo>
                    <a:pt x="11697081" y="506159"/>
                    <a:pt x="11699557" y="508889"/>
                    <a:pt x="11696573" y="510921"/>
                  </a:cubicBezTo>
                  <a:cubicBezTo>
                    <a:pt x="11687493" y="516954"/>
                    <a:pt x="11684953" y="524701"/>
                    <a:pt x="11651297" y="523812"/>
                  </a:cubicBezTo>
                  <a:cubicBezTo>
                    <a:pt x="11611991" y="522796"/>
                    <a:pt x="11572177" y="523557"/>
                    <a:pt x="11533188" y="523557"/>
                  </a:cubicBezTo>
                  <a:cubicBezTo>
                    <a:pt x="11533188" y="652717"/>
                    <a:pt x="11533188" y="780034"/>
                    <a:pt x="11533188" y="907669"/>
                  </a:cubicBezTo>
                  <a:cubicBezTo>
                    <a:pt x="11746420" y="907669"/>
                    <a:pt x="11956923" y="907669"/>
                    <a:pt x="12170093" y="907669"/>
                  </a:cubicBezTo>
                  <a:close/>
                  <a:moveTo>
                    <a:pt x="6806756" y="523621"/>
                  </a:moveTo>
                  <a:cubicBezTo>
                    <a:pt x="6806756" y="652653"/>
                    <a:pt x="6806756" y="780034"/>
                    <a:pt x="6806756" y="907161"/>
                  </a:cubicBezTo>
                  <a:cubicBezTo>
                    <a:pt x="7018656" y="907161"/>
                    <a:pt x="7227761" y="907161"/>
                    <a:pt x="7436104" y="907161"/>
                  </a:cubicBezTo>
                  <a:cubicBezTo>
                    <a:pt x="7436104" y="606235"/>
                    <a:pt x="7436104" y="306070"/>
                    <a:pt x="7436104" y="6096"/>
                  </a:cubicBezTo>
                  <a:cubicBezTo>
                    <a:pt x="7275131" y="6096"/>
                    <a:pt x="7116319" y="6096"/>
                    <a:pt x="6960299" y="6096"/>
                  </a:cubicBezTo>
                  <a:cubicBezTo>
                    <a:pt x="6960299" y="178943"/>
                    <a:pt x="6960299" y="350901"/>
                    <a:pt x="6960299" y="523621"/>
                  </a:cubicBezTo>
                  <a:cubicBezTo>
                    <a:pt x="6908546" y="523621"/>
                    <a:pt x="6858635" y="523621"/>
                    <a:pt x="6806756" y="523621"/>
                  </a:cubicBezTo>
                  <a:close/>
                  <a:moveTo>
                    <a:pt x="8825167" y="523748"/>
                  </a:moveTo>
                  <a:cubicBezTo>
                    <a:pt x="8825167" y="652653"/>
                    <a:pt x="8825167" y="780034"/>
                    <a:pt x="8825167" y="907288"/>
                  </a:cubicBezTo>
                  <a:cubicBezTo>
                    <a:pt x="9037892" y="907288"/>
                    <a:pt x="9248077" y="907288"/>
                    <a:pt x="9457690" y="907288"/>
                  </a:cubicBezTo>
                  <a:cubicBezTo>
                    <a:pt x="9457690" y="606425"/>
                    <a:pt x="9457690" y="306324"/>
                    <a:pt x="9457690" y="5779"/>
                  </a:cubicBezTo>
                  <a:cubicBezTo>
                    <a:pt x="9297162" y="5779"/>
                    <a:pt x="9139047" y="5779"/>
                    <a:pt x="8985504" y="5779"/>
                  </a:cubicBezTo>
                  <a:cubicBezTo>
                    <a:pt x="8987536" y="10224"/>
                    <a:pt x="8991282" y="14542"/>
                    <a:pt x="8991282" y="18860"/>
                  </a:cubicBezTo>
                  <a:cubicBezTo>
                    <a:pt x="8991600" y="173990"/>
                    <a:pt x="8991791" y="329121"/>
                    <a:pt x="8990965" y="484314"/>
                  </a:cubicBezTo>
                  <a:cubicBezTo>
                    <a:pt x="8990902" y="497269"/>
                    <a:pt x="8983472" y="510286"/>
                    <a:pt x="8979281" y="523748"/>
                  </a:cubicBezTo>
                  <a:cubicBezTo>
                    <a:pt x="8922194" y="523748"/>
                    <a:pt x="8874506" y="523748"/>
                    <a:pt x="8825167" y="523748"/>
                  </a:cubicBezTo>
                  <a:close/>
                  <a:moveTo>
                    <a:pt x="4732020" y="907605"/>
                  </a:moveTo>
                  <a:cubicBezTo>
                    <a:pt x="4732020" y="606616"/>
                    <a:pt x="4732020" y="306515"/>
                    <a:pt x="4732020" y="5842"/>
                  </a:cubicBezTo>
                  <a:cubicBezTo>
                    <a:pt x="4577080" y="5842"/>
                    <a:pt x="4423855" y="5842"/>
                    <a:pt x="4271455" y="5842"/>
                  </a:cubicBezTo>
                  <a:cubicBezTo>
                    <a:pt x="4271455" y="10859"/>
                    <a:pt x="4271455" y="15304"/>
                    <a:pt x="4271455" y="19749"/>
                  </a:cubicBezTo>
                  <a:cubicBezTo>
                    <a:pt x="4271455" y="156655"/>
                    <a:pt x="4273169" y="293561"/>
                    <a:pt x="4270121" y="430403"/>
                  </a:cubicBezTo>
                  <a:cubicBezTo>
                    <a:pt x="4269423" y="460946"/>
                    <a:pt x="4294632" y="492570"/>
                    <a:pt x="4244975" y="523557"/>
                  </a:cubicBezTo>
                  <a:cubicBezTo>
                    <a:pt x="4197858" y="523557"/>
                    <a:pt x="4148455" y="523557"/>
                    <a:pt x="4098798" y="523557"/>
                  </a:cubicBezTo>
                  <a:cubicBezTo>
                    <a:pt x="4098798" y="652336"/>
                    <a:pt x="4098798" y="779780"/>
                    <a:pt x="4098798" y="907605"/>
                  </a:cubicBezTo>
                  <a:cubicBezTo>
                    <a:pt x="4310190" y="907605"/>
                    <a:pt x="4519486" y="907605"/>
                    <a:pt x="4732020" y="907605"/>
                  </a:cubicBezTo>
                  <a:close/>
                  <a:moveTo>
                    <a:pt x="1866900" y="523494"/>
                  </a:moveTo>
                  <a:cubicBezTo>
                    <a:pt x="1866900" y="350012"/>
                    <a:pt x="1866900" y="178181"/>
                    <a:pt x="1866900" y="6223"/>
                  </a:cubicBezTo>
                  <a:cubicBezTo>
                    <a:pt x="1754061" y="6223"/>
                    <a:pt x="1644269" y="6223"/>
                    <a:pt x="1536891" y="6223"/>
                  </a:cubicBezTo>
                  <a:cubicBezTo>
                    <a:pt x="1538478" y="14351"/>
                    <a:pt x="1541272" y="21717"/>
                    <a:pt x="1541272" y="29083"/>
                  </a:cubicBezTo>
                  <a:cubicBezTo>
                    <a:pt x="1541526" y="187325"/>
                    <a:pt x="1541590" y="345504"/>
                    <a:pt x="1541018" y="503746"/>
                  </a:cubicBezTo>
                  <a:cubicBezTo>
                    <a:pt x="1541018" y="510540"/>
                    <a:pt x="1534668" y="517335"/>
                    <a:pt x="1530985" y="524574"/>
                  </a:cubicBezTo>
                  <a:cubicBezTo>
                    <a:pt x="1477264" y="524574"/>
                    <a:pt x="1428560" y="524574"/>
                    <a:pt x="1379411" y="524574"/>
                  </a:cubicBezTo>
                  <a:cubicBezTo>
                    <a:pt x="1379411" y="652717"/>
                    <a:pt x="1379411" y="780034"/>
                    <a:pt x="1379411" y="907288"/>
                  </a:cubicBezTo>
                  <a:cubicBezTo>
                    <a:pt x="1597089" y="907288"/>
                    <a:pt x="1811719" y="907288"/>
                    <a:pt x="2026730" y="907288"/>
                  </a:cubicBezTo>
                  <a:cubicBezTo>
                    <a:pt x="2026730" y="779145"/>
                    <a:pt x="2026730" y="651764"/>
                    <a:pt x="2026730" y="523431"/>
                  </a:cubicBezTo>
                  <a:cubicBezTo>
                    <a:pt x="1973770" y="523494"/>
                    <a:pt x="1922907" y="523494"/>
                    <a:pt x="1866900" y="523494"/>
                  </a:cubicBezTo>
                  <a:close/>
                  <a:moveTo>
                    <a:pt x="11333162" y="523557"/>
                  </a:moveTo>
                  <a:cubicBezTo>
                    <a:pt x="11333162" y="350076"/>
                    <a:pt x="11333162" y="178245"/>
                    <a:pt x="11333162" y="6223"/>
                  </a:cubicBezTo>
                  <a:cubicBezTo>
                    <a:pt x="11220514" y="6223"/>
                    <a:pt x="11110849" y="6223"/>
                    <a:pt x="11002201" y="6223"/>
                  </a:cubicBezTo>
                  <a:cubicBezTo>
                    <a:pt x="11004677" y="12827"/>
                    <a:pt x="11008741" y="18733"/>
                    <a:pt x="11008741" y="24638"/>
                  </a:cubicBezTo>
                  <a:cubicBezTo>
                    <a:pt x="11009122" y="182563"/>
                    <a:pt x="11009249" y="340424"/>
                    <a:pt x="11008741" y="498348"/>
                  </a:cubicBezTo>
                  <a:cubicBezTo>
                    <a:pt x="11008741" y="506857"/>
                    <a:pt x="11003217" y="515430"/>
                    <a:pt x="11000105" y="524447"/>
                  </a:cubicBezTo>
                  <a:cubicBezTo>
                    <a:pt x="10945051" y="524447"/>
                    <a:pt x="10896346" y="524447"/>
                    <a:pt x="10846244" y="524447"/>
                  </a:cubicBezTo>
                  <a:cubicBezTo>
                    <a:pt x="10846244" y="652526"/>
                    <a:pt x="10846244" y="779907"/>
                    <a:pt x="10846244" y="907415"/>
                  </a:cubicBezTo>
                  <a:cubicBezTo>
                    <a:pt x="11063224" y="907415"/>
                    <a:pt x="11277918" y="907415"/>
                    <a:pt x="11493056" y="907415"/>
                  </a:cubicBezTo>
                  <a:cubicBezTo>
                    <a:pt x="11493056" y="779336"/>
                    <a:pt x="11493056" y="651891"/>
                    <a:pt x="11493056" y="523557"/>
                  </a:cubicBezTo>
                  <a:cubicBezTo>
                    <a:pt x="11440287" y="523557"/>
                    <a:pt x="11389423" y="523557"/>
                    <a:pt x="11333162" y="523557"/>
                  </a:cubicBezTo>
                  <a:close/>
                  <a:moveTo>
                    <a:pt x="6120765" y="526987"/>
                  </a:moveTo>
                  <a:cubicBezTo>
                    <a:pt x="6120765" y="654749"/>
                    <a:pt x="6120765" y="781050"/>
                    <a:pt x="6120765" y="907288"/>
                  </a:cubicBezTo>
                  <a:cubicBezTo>
                    <a:pt x="6337935" y="907288"/>
                    <a:pt x="6552502" y="907288"/>
                    <a:pt x="6766560" y="907288"/>
                  </a:cubicBezTo>
                  <a:cubicBezTo>
                    <a:pt x="6766560" y="779145"/>
                    <a:pt x="6766560" y="651701"/>
                    <a:pt x="6766560" y="523494"/>
                  </a:cubicBezTo>
                  <a:cubicBezTo>
                    <a:pt x="6713347" y="523494"/>
                    <a:pt x="6662420" y="523494"/>
                    <a:pt x="6608064" y="523494"/>
                  </a:cubicBezTo>
                  <a:cubicBezTo>
                    <a:pt x="6608064" y="350520"/>
                    <a:pt x="6608064" y="178435"/>
                    <a:pt x="6608064" y="6033"/>
                  </a:cubicBezTo>
                  <a:cubicBezTo>
                    <a:pt x="6494780" y="6033"/>
                    <a:pt x="6385116" y="6033"/>
                    <a:pt x="6269673" y="6033"/>
                  </a:cubicBezTo>
                  <a:cubicBezTo>
                    <a:pt x="6276150" y="15875"/>
                    <a:pt x="6287008" y="24765"/>
                    <a:pt x="6287072" y="33592"/>
                  </a:cubicBezTo>
                  <a:cubicBezTo>
                    <a:pt x="6288088" y="193866"/>
                    <a:pt x="6287834" y="354140"/>
                    <a:pt x="6287770" y="514350"/>
                  </a:cubicBezTo>
                  <a:cubicBezTo>
                    <a:pt x="6287770" y="518350"/>
                    <a:pt x="6287770" y="522288"/>
                    <a:pt x="6287770" y="526987"/>
                  </a:cubicBezTo>
                  <a:cubicBezTo>
                    <a:pt x="6229414" y="526987"/>
                    <a:pt x="6176137" y="526987"/>
                    <a:pt x="6120765" y="526987"/>
                  </a:cubicBezTo>
                  <a:close/>
                  <a:moveTo>
                    <a:pt x="3581972" y="5842"/>
                  </a:moveTo>
                  <a:cubicBezTo>
                    <a:pt x="3581972" y="170180"/>
                    <a:pt x="3582099" y="333185"/>
                    <a:pt x="3581654" y="496189"/>
                  </a:cubicBezTo>
                  <a:cubicBezTo>
                    <a:pt x="3581654" y="505206"/>
                    <a:pt x="3576574" y="514223"/>
                    <a:pt x="3573526" y="524256"/>
                  </a:cubicBezTo>
                  <a:cubicBezTo>
                    <a:pt x="3518281" y="524256"/>
                    <a:pt x="3466528" y="524256"/>
                    <a:pt x="3415157" y="524256"/>
                  </a:cubicBezTo>
                  <a:cubicBezTo>
                    <a:pt x="3415157" y="652590"/>
                    <a:pt x="3415157" y="779780"/>
                    <a:pt x="3415157" y="907288"/>
                  </a:cubicBezTo>
                  <a:cubicBezTo>
                    <a:pt x="3630168" y="907288"/>
                    <a:pt x="3843528" y="907288"/>
                    <a:pt x="4056634" y="907288"/>
                  </a:cubicBezTo>
                  <a:cubicBezTo>
                    <a:pt x="4056634" y="779145"/>
                    <a:pt x="4056634" y="651701"/>
                    <a:pt x="4056634" y="523113"/>
                  </a:cubicBezTo>
                  <a:cubicBezTo>
                    <a:pt x="4003802" y="523113"/>
                    <a:pt x="3953193" y="523113"/>
                    <a:pt x="3898583" y="523113"/>
                  </a:cubicBezTo>
                  <a:cubicBezTo>
                    <a:pt x="3898583" y="349885"/>
                    <a:pt x="3898583" y="177864"/>
                    <a:pt x="3898583" y="5842"/>
                  </a:cubicBezTo>
                  <a:cubicBezTo>
                    <a:pt x="3791077" y="5842"/>
                    <a:pt x="3687763" y="5842"/>
                    <a:pt x="3581972" y="5842"/>
                  </a:cubicBezTo>
                  <a:close/>
                  <a:moveTo>
                    <a:pt x="8782241" y="907542"/>
                  </a:moveTo>
                  <a:cubicBezTo>
                    <a:pt x="8782241" y="779145"/>
                    <a:pt x="8782241" y="651701"/>
                    <a:pt x="8782241" y="523431"/>
                  </a:cubicBezTo>
                  <a:cubicBezTo>
                    <a:pt x="8730170" y="523431"/>
                    <a:pt x="8680450" y="523431"/>
                    <a:pt x="8626411" y="523431"/>
                  </a:cubicBezTo>
                  <a:cubicBezTo>
                    <a:pt x="8626411" y="350520"/>
                    <a:pt x="8626411" y="178435"/>
                    <a:pt x="8626411" y="6287"/>
                  </a:cubicBezTo>
                  <a:cubicBezTo>
                    <a:pt x="8515668" y="6287"/>
                    <a:pt x="8409242" y="6287"/>
                    <a:pt x="8301863" y="6287"/>
                  </a:cubicBezTo>
                  <a:cubicBezTo>
                    <a:pt x="8309102" y="12510"/>
                    <a:pt x="8320786" y="17907"/>
                    <a:pt x="8320850" y="23368"/>
                  </a:cubicBezTo>
                  <a:cubicBezTo>
                    <a:pt x="8321802" y="185039"/>
                    <a:pt x="8321675" y="346710"/>
                    <a:pt x="8321612" y="508381"/>
                  </a:cubicBezTo>
                  <a:cubicBezTo>
                    <a:pt x="8321612" y="519113"/>
                    <a:pt x="8305356" y="523875"/>
                    <a:pt x="8269288" y="523875"/>
                  </a:cubicBezTo>
                  <a:cubicBezTo>
                    <a:pt x="8226298" y="523875"/>
                    <a:pt x="8183372" y="523875"/>
                    <a:pt x="8141018" y="523875"/>
                  </a:cubicBezTo>
                  <a:cubicBezTo>
                    <a:pt x="8141018" y="652717"/>
                    <a:pt x="8141018" y="779907"/>
                    <a:pt x="8141018" y="907542"/>
                  </a:cubicBezTo>
                  <a:cubicBezTo>
                    <a:pt x="8355394" y="907542"/>
                    <a:pt x="8567928" y="907542"/>
                    <a:pt x="8782241" y="907542"/>
                  </a:cubicBezTo>
                  <a:close/>
                  <a:moveTo>
                    <a:pt x="10173208" y="522097"/>
                  </a:moveTo>
                  <a:cubicBezTo>
                    <a:pt x="10173208" y="651447"/>
                    <a:pt x="10173208" y="779399"/>
                    <a:pt x="10173208" y="907479"/>
                  </a:cubicBezTo>
                  <a:cubicBezTo>
                    <a:pt x="10384981" y="907479"/>
                    <a:pt x="10594213" y="907479"/>
                    <a:pt x="10803890" y="907479"/>
                  </a:cubicBezTo>
                  <a:cubicBezTo>
                    <a:pt x="10803890" y="779526"/>
                    <a:pt x="10803890" y="652209"/>
                    <a:pt x="10803890" y="523812"/>
                  </a:cubicBezTo>
                  <a:cubicBezTo>
                    <a:pt x="10752074" y="523812"/>
                    <a:pt x="10702417" y="523812"/>
                    <a:pt x="10649839" y="523812"/>
                  </a:cubicBezTo>
                  <a:cubicBezTo>
                    <a:pt x="10649839" y="350711"/>
                    <a:pt x="10649839" y="178562"/>
                    <a:pt x="10649839" y="6033"/>
                  </a:cubicBezTo>
                  <a:cubicBezTo>
                    <a:pt x="10542651" y="6033"/>
                    <a:pt x="10438638" y="6033"/>
                    <a:pt x="10340213" y="6033"/>
                  </a:cubicBezTo>
                  <a:cubicBezTo>
                    <a:pt x="10341546" y="10541"/>
                    <a:pt x="10343896" y="14732"/>
                    <a:pt x="10343896" y="18860"/>
                  </a:cubicBezTo>
                  <a:cubicBezTo>
                    <a:pt x="10344086" y="169164"/>
                    <a:pt x="10344468" y="319405"/>
                    <a:pt x="10343452" y="469710"/>
                  </a:cubicBezTo>
                  <a:cubicBezTo>
                    <a:pt x="10343324" y="487109"/>
                    <a:pt x="10357803" y="505270"/>
                    <a:pt x="10320592" y="522097"/>
                  </a:cubicBezTo>
                  <a:cubicBezTo>
                    <a:pt x="10274554" y="522097"/>
                    <a:pt x="10225659" y="522097"/>
                    <a:pt x="10173208" y="522097"/>
                  </a:cubicBezTo>
                  <a:close/>
                  <a:moveTo>
                    <a:pt x="1182307" y="524002"/>
                  </a:moveTo>
                  <a:cubicBezTo>
                    <a:pt x="1182307" y="350647"/>
                    <a:pt x="1182307" y="178499"/>
                    <a:pt x="1182307" y="5906"/>
                  </a:cubicBezTo>
                  <a:cubicBezTo>
                    <a:pt x="1075754" y="5906"/>
                    <a:pt x="972376" y="5906"/>
                    <a:pt x="873887" y="5906"/>
                  </a:cubicBezTo>
                  <a:cubicBezTo>
                    <a:pt x="875157" y="10605"/>
                    <a:pt x="877380" y="14986"/>
                    <a:pt x="877380" y="19431"/>
                  </a:cubicBezTo>
                  <a:cubicBezTo>
                    <a:pt x="877570" y="173863"/>
                    <a:pt x="877570" y="328359"/>
                    <a:pt x="877380" y="482791"/>
                  </a:cubicBezTo>
                  <a:cubicBezTo>
                    <a:pt x="877380" y="496189"/>
                    <a:pt x="886206" y="510223"/>
                    <a:pt x="847852" y="522542"/>
                  </a:cubicBezTo>
                  <a:cubicBezTo>
                    <a:pt x="804228" y="522542"/>
                    <a:pt x="755587" y="522542"/>
                    <a:pt x="706628" y="522542"/>
                  </a:cubicBezTo>
                  <a:cubicBezTo>
                    <a:pt x="706628" y="651447"/>
                    <a:pt x="706628" y="779463"/>
                    <a:pt x="706628" y="907288"/>
                  </a:cubicBezTo>
                  <a:cubicBezTo>
                    <a:pt x="918782" y="907288"/>
                    <a:pt x="1128014" y="907288"/>
                    <a:pt x="1337056" y="907288"/>
                  </a:cubicBezTo>
                  <a:cubicBezTo>
                    <a:pt x="1337056" y="779272"/>
                    <a:pt x="1337056" y="651891"/>
                    <a:pt x="1337056" y="523939"/>
                  </a:cubicBezTo>
                  <a:cubicBezTo>
                    <a:pt x="1285621" y="524002"/>
                    <a:pt x="1236726" y="524002"/>
                    <a:pt x="1182307" y="524002"/>
                  </a:cubicBezTo>
                  <a:close/>
                  <a:moveTo>
                    <a:pt x="5446268" y="907352"/>
                  </a:moveTo>
                  <a:cubicBezTo>
                    <a:pt x="5659374" y="907352"/>
                    <a:pt x="5868607" y="907352"/>
                    <a:pt x="6077776" y="907352"/>
                  </a:cubicBezTo>
                  <a:cubicBezTo>
                    <a:pt x="6077776" y="780352"/>
                    <a:pt x="6077776" y="654050"/>
                    <a:pt x="6077776" y="527939"/>
                  </a:cubicBezTo>
                  <a:cubicBezTo>
                    <a:pt x="6073140" y="527495"/>
                    <a:pt x="6071108" y="527050"/>
                    <a:pt x="6069076" y="527050"/>
                  </a:cubicBezTo>
                  <a:cubicBezTo>
                    <a:pt x="6036755" y="526923"/>
                    <a:pt x="6004370" y="526860"/>
                    <a:pt x="5972048" y="526860"/>
                  </a:cubicBezTo>
                  <a:cubicBezTo>
                    <a:pt x="5924995" y="526796"/>
                    <a:pt x="5924931" y="526860"/>
                    <a:pt x="5924931" y="512064"/>
                  </a:cubicBezTo>
                  <a:cubicBezTo>
                    <a:pt x="5924931" y="347282"/>
                    <a:pt x="5924931" y="182563"/>
                    <a:pt x="5924931" y="17780"/>
                  </a:cubicBezTo>
                  <a:cubicBezTo>
                    <a:pt x="5924931" y="13843"/>
                    <a:pt x="5924931" y="9843"/>
                    <a:pt x="5924931" y="6160"/>
                  </a:cubicBezTo>
                  <a:cubicBezTo>
                    <a:pt x="5814378" y="6160"/>
                    <a:pt x="5709095" y="6160"/>
                    <a:pt x="5601970" y="6160"/>
                  </a:cubicBezTo>
                  <a:cubicBezTo>
                    <a:pt x="5603240" y="10414"/>
                    <a:pt x="5601399" y="16256"/>
                    <a:pt x="5605780" y="16701"/>
                  </a:cubicBezTo>
                  <a:cubicBezTo>
                    <a:pt x="5635816" y="20003"/>
                    <a:pt x="5623497" y="27432"/>
                    <a:pt x="5623560" y="33020"/>
                  </a:cubicBezTo>
                  <a:cubicBezTo>
                    <a:pt x="5624195" y="191580"/>
                    <a:pt x="5624068" y="350139"/>
                    <a:pt x="5624068" y="508699"/>
                  </a:cubicBezTo>
                  <a:cubicBezTo>
                    <a:pt x="5624068" y="513080"/>
                    <a:pt x="5624068" y="517525"/>
                    <a:pt x="5624068" y="523557"/>
                  </a:cubicBezTo>
                  <a:cubicBezTo>
                    <a:pt x="5563108" y="523557"/>
                    <a:pt x="5504815" y="523557"/>
                    <a:pt x="5446332" y="523557"/>
                  </a:cubicBezTo>
                  <a:cubicBezTo>
                    <a:pt x="5446268" y="652336"/>
                    <a:pt x="5446268" y="779463"/>
                    <a:pt x="5446268" y="907352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2733230" y="5949314"/>
              <a:ext cx="640079" cy="901573"/>
            </a:xfrm>
            <a:custGeom>
              <a:avLst/>
              <a:gdLst>
                <a:gd name="connsiteX0" fmla="*/ 64 w 640079"/>
                <a:gd name="connsiteY0" fmla="*/ 0 h 901573"/>
                <a:gd name="connsiteX1" fmla="*/ 491427 w 640079"/>
                <a:gd name="connsiteY1" fmla="*/ 0 h 901573"/>
                <a:gd name="connsiteX2" fmla="*/ 491427 w 640079"/>
                <a:gd name="connsiteY2" fmla="*/ 517779 h 901573"/>
                <a:gd name="connsiteX3" fmla="*/ 640080 w 640079"/>
                <a:gd name="connsiteY3" fmla="*/ 517779 h 901573"/>
                <a:gd name="connsiteX4" fmla="*/ 640080 w 640079"/>
                <a:gd name="connsiteY4" fmla="*/ 901573 h 901573"/>
                <a:gd name="connsiteX5" fmla="*/ 0 w 640079"/>
                <a:gd name="connsiteY5" fmla="*/ 901573 h 901573"/>
                <a:gd name="connsiteX6" fmla="*/ 64 w 640079"/>
                <a:gd name="connsiteY6" fmla="*/ 0 h 90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0079" h="901573">
                  <a:moveTo>
                    <a:pt x="64" y="0"/>
                  </a:moveTo>
                  <a:cubicBezTo>
                    <a:pt x="164465" y="0"/>
                    <a:pt x="325946" y="0"/>
                    <a:pt x="491427" y="0"/>
                  </a:cubicBezTo>
                  <a:cubicBezTo>
                    <a:pt x="491427" y="172593"/>
                    <a:pt x="491427" y="344678"/>
                    <a:pt x="491427" y="517779"/>
                  </a:cubicBezTo>
                  <a:cubicBezTo>
                    <a:pt x="542861" y="517779"/>
                    <a:pt x="590360" y="517779"/>
                    <a:pt x="640080" y="517779"/>
                  </a:cubicBezTo>
                  <a:cubicBezTo>
                    <a:pt x="640080" y="646176"/>
                    <a:pt x="640080" y="773557"/>
                    <a:pt x="640080" y="901573"/>
                  </a:cubicBezTo>
                  <a:cubicBezTo>
                    <a:pt x="427609" y="901573"/>
                    <a:pt x="215138" y="901573"/>
                    <a:pt x="0" y="901573"/>
                  </a:cubicBezTo>
                  <a:cubicBezTo>
                    <a:pt x="64" y="601409"/>
                    <a:pt x="64" y="301054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4771707" y="5949442"/>
              <a:ext cx="636396" cy="901319"/>
            </a:xfrm>
            <a:custGeom>
              <a:avLst/>
              <a:gdLst>
                <a:gd name="connsiteX0" fmla="*/ 0 w 636396"/>
                <a:gd name="connsiteY0" fmla="*/ 0 h 901319"/>
                <a:gd name="connsiteX1" fmla="*/ 479361 w 636396"/>
                <a:gd name="connsiteY1" fmla="*/ 0 h 901319"/>
                <a:gd name="connsiteX2" fmla="*/ 479361 w 636396"/>
                <a:gd name="connsiteY2" fmla="*/ 516572 h 901319"/>
                <a:gd name="connsiteX3" fmla="*/ 636397 w 636396"/>
                <a:gd name="connsiteY3" fmla="*/ 516572 h 901319"/>
                <a:gd name="connsiteX4" fmla="*/ 636397 w 636396"/>
                <a:gd name="connsiteY4" fmla="*/ 901319 h 901319"/>
                <a:gd name="connsiteX5" fmla="*/ 0 w 636396"/>
                <a:gd name="connsiteY5" fmla="*/ 901319 h 901319"/>
                <a:gd name="connsiteX6" fmla="*/ 0 w 636396"/>
                <a:gd name="connsiteY6" fmla="*/ 0 h 90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6396" h="901319">
                  <a:moveTo>
                    <a:pt x="0" y="0"/>
                  </a:moveTo>
                  <a:cubicBezTo>
                    <a:pt x="159321" y="0"/>
                    <a:pt x="317309" y="0"/>
                    <a:pt x="479361" y="0"/>
                  </a:cubicBezTo>
                  <a:cubicBezTo>
                    <a:pt x="479361" y="171577"/>
                    <a:pt x="479361" y="343281"/>
                    <a:pt x="479361" y="516572"/>
                  </a:cubicBezTo>
                  <a:cubicBezTo>
                    <a:pt x="533717" y="516572"/>
                    <a:pt x="584200" y="516572"/>
                    <a:pt x="636397" y="516572"/>
                  </a:cubicBezTo>
                  <a:cubicBezTo>
                    <a:pt x="636397" y="645605"/>
                    <a:pt x="636397" y="773113"/>
                    <a:pt x="636397" y="901319"/>
                  </a:cubicBezTo>
                  <a:cubicBezTo>
                    <a:pt x="425259" y="901319"/>
                    <a:pt x="213995" y="901319"/>
                    <a:pt x="0" y="901319"/>
                  </a:cubicBezTo>
                  <a:cubicBezTo>
                    <a:pt x="0" y="601218"/>
                    <a:pt x="0" y="3009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7466965" y="5949759"/>
              <a:ext cx="632015" cy="901191"/>
            </a:xfrm>
            <a:custGeom>
              <a:avLst/>
              <a:gdLst>
                <a:gd name="connsiteX0" fmla="*/ 0 w 632015"/>
                <a:gd name="connsiteY0" fmla="*/ 0 h 901191"/>
                <a:gd name="connsiteX1" fmla="*/ 484759 w 632015"/>
                <a:gd name="connsiteY1" fmla="*/ 0 h 901191"/>
                <a:gd name="connsiteX2" fmla="*/ 484759 w 632015"/>
                <a:gd name="connsiteY2" fmla="*/ 517208 h 901191"/>
                <a:gd name="connsiteX3" fmla="*/ 632016 w 632015"/>
                <a:gd name="connsiteY3" fmla="*/ 517208 h 901191"/>
                <a:gd name="connsiteX4" fmla="*/ 632016 w 632015"/>
                <a:gd name="connsiteY4" fmla="*/ 901192 h 901191"/>
                <a:gd name="connsiteX5" fmla="*/ 64 w 632015"/>
                <a:gd name="connsiteY5" fmla="*/ 901192 h 901191"/>
                <a:gd name="connsiteX6" fmla="*/ 0 w 632015"/>
                <a:gd name="connsiteY6" fmla="*/ 0 h 90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015" h="901191">
                  <a:moveTo>
                    <a:pt x="0" y="0"/>
                  </a:moveTo>
                  <a:cubicBezTo>
                    <a:pt x="161989" y="0"/>
                    <a:pt x="322008" y="0"/>
                    <a:pt x="484759" y="0"/>
                  </a:cubicBezTo>
                  <a:cubicBezTo>
                    <a:pt x="484759" y="172466"/>
                    <a:pt x="484759" y="344361"/>
                    <a:pt x="484759" y="517208"/>
                  </a:cubicBezTo>
                  <a:cubicBezTo>
                    <a:pt x="534670" y="517208"/>
                    <a:pt x="582104" y="517208"/>
                    <a:pt x="632016" y="517208"/>
                  </a:cubicBezTo>
                  <a:cubicBezTo>
                    <a:pt x="632016" y="645605"/>
                    <a:pt x="632016" y="773049"/>
                    <a:pt x="632016" y="901192"/>
                  </a:cubicBezTo>
                  <a:cubicBezTo>
                    <a:pt x="422528" y="901192"/>
                    <a:pt x="212407" y="901192"/>
                    <a:pt x="64" y="901192"/>
                  </a:cubicBezTo>
                  <a:cubicBezTo>
                    <a:pt x="0" y="601091"/>
                    <a:pt x="0" y="30105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9497948" y="5949695"/>
              <a:ext cx="636206" cy="901128"/>
            </a:xfrm>
            <a:custGeom>
              <a:avLst/>
              <a:gdLst>
                <a:gd name="connsiteX0" fmla="*/ 479933 w 636206"/>
                <a:gd name="connsiteY0" fmla="*/ 516128 h 901128"/>
                <a:gd name="connsiteX1" fmla="*/ 636207 w 636206"/>
                <a:gd name="connsiteY1" fmla="*/ 516128 h 901128"/>
                <a:gd name="connsiteX2" fmla="*/ 636207 w 636206"/>
                <a:gd name="connsiteY2" fmla="*/ 901129 h 901128"/>
                <a:gd name="connsiteX3" fmla="*/ 0 w 636206"/>
                <a:gd name="connsiteY3" fmla="*/ 901129 h 901128"/>
                <a:gd name="connsiteX4" fmla="*/ 0 w 636206"/>
                <a:gd name="connsiteY4" fmla="*/ 0 h 901128"/>
                <a:gd name="connsiteX5" fmla="*/ 479996 w 636206"/>
                <a:gd name="connsiteY5" fmla="*/ 0 h 901128"/>
                <a:gd name="connsiteX6" fmla="*/ 479933 w 636206"/>
                <a:gd name="connsiteY6" fmla="*/ 516128 h 90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6206" h="901128">
                  <a:moveTo>
                    <a:pt x="479933" y="516128"/>
                  </a:moveTo>
                  <a:cubicBezTo>
                    <a:pt x="534797" y="516128"/>
                    <a:pt x="584518" y="516128"/>
                    <a:pt x="636207" y="516128"/>
                  </a:cubicBezTo>
                  <a:cubicBezTo>
                    <a:pt x="636207" y="644843"/>
                    <a:pt x="636207" y="772605"/>
                    <a:pt x="636207" y="901129"/>
                  </a:cubicBezTo>
                  <a:cubicBezTo>
                    <a:pt x="425386" y="901129"/>
                    <a:pt x="214122" y="901129"/>
                    <a:pt x="0" y="901129"/>
                  </a:cubicBezTo>
                  <a:cubicBezTo>
                    <a:pt x="0" y="601155"/>
                    <a:pt x="0" y="300863"/>
                    <a:pt x="0" y="0"/>
                  </a:cubicBezTo>
                  <a:cubicBezTo>
                    <a:pt x="159321" y="0"/>
                    <a:pt x="318262" y="0"/>
                    <a:pt x="479996" y="0"/>
                  </a:cubicBezTo>
                  <a:cubicBezTo>
                    <a:pt x="479933" y="171704"/>
                    <a:pt x="479933" y="343091"/>
                    <a:pt x="479933" y="516128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30480" y="5949886"/>
              <a:ext cx="637476" cy="901128"/>
            </a:xfrm>
            <a:custGeom>
              <a:avLst/>
              <a:gdLst>
                <a:gd name="connsiteX0" fmla="*/ 637477 w 637476"/>
                <a:gd name="connsiteY0" fmla="*/ 515811 h 901128"/>
                <a:gd name="connsiteX1" fmla="*/ 637477 w 637476"/>
                <a:gd name="connsiteY1" fmla="*/ 901128 h 901128"/>
                <a:gd name="connsiteX2" fmla="*/ 0 w 637476"/>
                <a:gd name="connsiteY2" fmla="*/ 901128 h 901128"/>
                <a:gd name="connsiteX3" fmla="*/ 0 w 637476"/>
                <a:gd name="connsiteY3" fmla="*/ 0 h 901128"/>
                <a:gd name="connsiteX4" fmla="*/ 480124 w 637476"/>
                <a:gd name="connsiteY4" fmla="*/ 0 h 901128"/>
                <a:gd name="connsiteX5" fmla="*/ 480124 w 637476"/>
                <a:gd name="connsiteY5" fmla="*/ 515874 h 901128"/>
                <a:gd name="connsiteX6" fmla="*/ 637477 w 637476"/>
                <a:gd name="connsiteY6" fmla="*/ 515811 h 90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476" h="901128">
                  <a:moveTo>
                    <a:pt x="637477" y="515811"/>
                  </a:moveTo>
                  <a:cubicBezTo>
                    <a:pt x="637477" y="644843"/>
                    <a:pt x="637477" y="772605"/>
                    <a:pt x="637477" y="901128"/>
                  </a:cubicBezTo>
                  <a:cubicBezTo>
                    <a:pt x="425259" y="901128"/>
                    <a:pt x="213868" y="901128"/>
                    <a:pt x="0" y="901128"/>
                  </a:cubicBezTo>
                  <a:cubicBezTo>
                    <a:pt x="0" y="600964"/>
                    <a:pt x="0" y="300863"/>
                    <a:pt x="0" y="0"/>
                  </a:cubicBezTo>
                  <a:cubicBezTo>
                    <a:pt x="158814" y="0"/>
                    <a:pt x="317564" y="0"/>
                    <a:pt x="480124" y="0"/>
                  </a:cubicBezTo>
                  <a:cubicBezTo>
                    <a:pt x="480124" y="171704"/>
                    <a:pt x="480124" y="343154"/>
                    <a:pt x="480124" y="515874"/>
                  </a:cubicBezTo>
                  <a:cubicBezTo>
                    <a:pt x="534480" y="515811"/>
                    <a:pt x="585089" y="515811"/>
                    <a:pt x="637477" y="51581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2065273" y="5949886"/>
              <a:ext cx="639318" cy="901128"/>
            </a:xfrm>
            <a:custGeom>
              <a:avLst/>
              <a:gdLst>
                <a:gd name="connsiteX0" fmla="*/ 639318 w 639318"/>
                <a:gd name="connsiteY0" fmla="*/ 901128 h 901128"/>
                <a:gd name="connsiteX1" fmla="*/ 0 w 639318"/>
                <a:gd name="connsiteY1" fmla="*/ 901128 h 901128"/>
                <a:gd name="connsiteX2" fmla="*/ 0 w 639318"/>
                <a:gd name="connsiteY2" fmla="*/ 517335 h 901128"/>
                <a:gd name="connsiteX3" fmla="*/ 118555 w 639318"/>
                <a:gd name="connsiteY3" fmla="*/ 517525 h 901128"/>
                <a:gd name="connsiteX4" fmla="*/ 164148 w 639318"/>
                <a:gd name="connsiteY4" fmla="*/ 503872 h 901128"/>
                <a:gd name="connsiteX5" fmla="*/ 165037 w 639318"/>
                <a:gd name="connsiteY5" fmla="*/ 479108 h 901128"/>
                <a:gd name="connsiteX6" fmla="*/ 164719 w 639318"/>
                <a:gd name="connsiteY6" fmla="*/ 19939 h 901128"/>
                <a:gd name="connsiteX7" fmla="*/ 156718 w 639318"/>
                <a:gd name="connsiteY7" fmla="*/ 0 h 901128"/>
                <a:gd name="connsiteX8" fmla="*/ 639318 w 639318"/>
                <a:gd name="connsiteY8" fmla="*/ 0 h 901128"/>
                <a:gd name="connsiteX9" fmla="*/ 639318 w 639318"/>
                <a:gd name="connsiteY9" fmla="*/ 901128 h 90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318" h="901128">
                  <a:moveTo>
                    <a:pt x="639318" y="901128"/>
                  </a:moveTo>
                  <a:cubicBezTo>
                    <a:pt x="424688" y="901128"/>
                    <a:pt x="213233" y="901128"/>
                    <a:pt x="0" y="901128"/>
                  </a:cubicBezTo>
                  <a:cubicBezTo>
                    <a:pt x="0" y="773430"/>
                    <a:pt x="0" y="646303"/>
                    <a:pt x="0" y="517335"/>
                  </a:cubicBezTo>
                  <a:cubicBezTo>
                    <a:pt x="39497" y="517335"/>
                    <a:pt x="79185" y="516700"/>
                    <a:pt x="118555" y="517525"/>
                  </a:cubicBezTo>
                  <a:cubicBezTo>
                    <a:pt x="152654" y="518224"/>
                    <a:pt x="161099" y="511429"/>
                    <a:pt x="164148" y="503872"/>
                  </a:cubicBezTo>
                  <a:cubicBezTo>
                    <a:pt x="167386" y="495745"/>
                    <a:pt x="165037" y="487363"/>
                    <a:pt x="165037" y="479108"/>
                  </a:cubicBezTo>
                  <a:cubicBezTo>
                    <a:pt x="165037" y="326073"/>
                    <a:pt x="165164" y="173038"/>
                    <a:pt x="164719" y="19939"/>
                  </a:cubicBezTo>
                  <a:cubicBezTo>
                    <a:pt x="164719" y="13589"/>
                    <a:pt x="159766" y="7239"/>
                    <a:pt x="156718" y="0"/>
                  </a:cubicBezTo>
                  <a:cubicBezTo>
                    <a:pt x="314071" y="0"/>
                    <a:pt x="475742" y="0"/>
                    <a:pt x="639318" y="0"/>
                  </a:cubicBezTo>
                  <a:cubicBezTo>
                    <a:pt x="639318" y="300292"/>
                    <a:pt x="639318" y="600393"/>
                    <a:pt x="639318" y="901128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11533187" y="5950013"/>
              <a:ext cx="636905" cy="901255"/>
            </a:xfrm>
            <a:custGeom>
              <a:avLst/>
              <a:gdLst>
                <a:gd name="connsiteX0" fmla="*/ 636905 w 636905"/>
                <a:gd name="connsiteY0" fmla="*/ 901256 h 901255"/>
                <a:gd name="connsiteX1" fmla="*/ 0 w 636905"/>
                <a:gd name="connsiteY1" fmla="*/ 901256 h 901255"/>
                <a:gd name="connsiteX2" fmla="*/ 0 w 636905"/>
                <a:gd name="connsiteY2" fmla="*/ 517144 h 901255"/>
                <a:gd name="connsiteX3" fmla="*/ 118110 w 636905"/>
                <a:gd name="connsiteY3" fmla="*/ 517398 h 901255"/>
                <a:gd name="connsiteX4" fmla="*/ 163385 w 636905"/>
                <a:gd name="connsiteY4" fmla="*/ 504508 h 901255"/>
                <a:gd name="connsiteX5" fmla="*/ 163894 w 636905"/>
                <a:gd name="connsiteY5" fmla="*/ 497332 h 901255"/>
                <a:gd name="connsiteX6" fmla="*/ 163576 w 636905"/>
                <a:gd name="connsiteY6" fmla="*/ 18606 h 901255"/>
                <a:gd name="connsiteX7" fmla="*/ 155131 w 636905"/>
                <a:gd name="connsiteY7" fmla="*/ 0 h 901255"/>
                <a:gd name="connsiteX8" fmla="*/ 636905 w 636905"/>
                <a:gd name="connsiteY8" fmla="*/ 0 h 901255"/>
                <a:gd name="connsiteX9" fmla="*/ 636905 w 636905"/>
                <a:gd name="connsiteY9" fmla="*/ 901256 h 9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905" h="901255">
                  <a:moveTo>
                    <a:pt x="636905" y="901256"/>
                  </a:moveTo>
                  <a:cubicBezTo>
                    <a:pt x="423799" y="901256"/>
                    <a:pt x="213233" y="901256"/>
                    <a:pt x="0" y="901256"/>
                  </a:cubicBezTo>
                  <a:cubicBezTo>
                    <a:pt x="0" y="773684"/>
                    <a:pt x="0" y="646303"/>
                    <a:pt x="0" y="517144"/>
                  </a:cubicBezTo>
                  <a:cubicBezTo>
                    <a:pt x="38989" y="517144"/>
                    <a:pt x="78804" y="516382"/>
                    <a:pt x="118110" y="517398"/>
                  </a:cubicBezTo>
                  <a:cubicBezTo>
                    <a:pt x="151765" y="518287"/>
                    <a:pt x="154305" y="510540"/>
                    <a:pt x="163385" y="504508"/>
                  </a:cubicBezTo>
                  <a:cubicBezTo>
                    <a:pt x="166370" y="502539"/>
                    <a:pt x="163894" y="499745"/>
                    <a:pt x="163894" y="497332"/>
                  </a:cubicBezTo>
                  <a:cubicBezTo>
                    <a:pt x="163894" y="337757"/>
                    <a:pt x="164020" y="178181"/>
                    <a:pt x="163576" y="18606"/>
                  </a:cubicBezTo>
                  <a:cubicBezTo>
                    <a:pt x="163576" y="12700"/>
                    <a:pt x="158369" y="6794"/>
                    <a:pt x="155131" y="0"/>
                  </a:cubicBezTo>
                  <a:cubicBezTo>
                    <a:pt x="311531" y="0"/>
                    <a:pt x="473202" y="0"/>
                    <a:pt x="636905" y="0"/>
                  </a:cubicBezTo>
                  <a:cubicBezTo>
                    <a:pt x="636905" y="300101"/>
                    <a:pt x="636905" y="600139"/>
                    <a:pt x="636905" y="90125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6806755" y="5949695"/>
              <a:ext cx="629411" cy="901065"/>
            </a:xfrm>
            <a:custGeom>
              <a:avLst/>
              <a:gdLst>
                <a:gd name="connsiteX0" fmla="*/ 0 w 629411"/>
                <a:gd name="connsiteY0" fmla="*/ 517525 h 901065"/>
                <a:gd name="connsiteX1" fmla="*/ 153606 w 629411"/>
                <a:gd name="connsiteY1" fmla="*/ 517525 h 901065"/>
                <a:gd name="connsiteX2" fmla="*/ 153606 w 629411"/>
                <a:gd name="connsiteY2" fmla="*/ 0 h 901065"/>
                <a:gd name="connsiteX3" fmla="*/ 629412 w 629411"/>
                <a:gd name="connsiteY3" fmla="*/ 0 h 901065"/>
                <a:gd name="connsiteX4" fmla="*/ 629412 w 629411"/>
                <a:gd name="connsiteY4" fmla="*/ 901065 h 901065"/>
                <a:gd name="connsiteX5" fmla="*/ 63 w 629411"/>
                <a:gd name="connsiteY5" fmla="*/ 901065 h 901065"/>
                <a:gd name="connsiteX6" fmla="*/ 0 w 629411"/>
                <a:gd name="connsiteY6" fmla="*/ 517525 h 90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9411" h="901065">
                  <a:moveTo>
                    <a:pt x="0" y="517525"/>
                  </a:moveTo>
                  <a:cubicBezTo>
                    <a:pt x="51815" y="517525"/>
                    <a:pt x="101790" y="517525"/>
                    <a:pt x="153606" y="517525"/>
                  </a:cubicBezTo>
                  <a:cubicBezTo>
                    <a:pt x="153606" y="344805"/>
                    <a:pt x="153606" y="172847"/>
                    <a:pt x="153606" y="0"/>
                  </a:cubicBezTo>
                  <a:cubicBezTo>
                    <a:pt x="309625" y="0"/>
                    <a:pt x="468375" y="0"/>
                    <a:pt x="629412" y="0"/>
                  </a:cubicBezTo>
                  <a:cubicBezTo>
                    <a:pt x="629412" y="299974"/>
                    <a:pt x="629412" y="600139"/>
                    <a:pt x="629412" y="901065"/>
                  </a:cubicBezTo>
                  <a:cubicBezTo>
                    <a:pt x="421005" y="901065"/>
                    <a:pt x="211963" y="901065"/>
                    <a:pt x="63" y="901065"/>
                  </a:cubicBezTo>
                  <a:cubicBezTo>
                    <a:pt x="0" y="773938"/>
                    <a:pt x="0" y="646557"/>
                    <a:pt x="0" y="51752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8825166" y="5949378"/>
              <a:ext cx="632586" cy="901509"/>
            </a:xfrm>
            <a:custGeom>
              <a:avLst/>
              <a:gdLst>
                <a:gd name="connsiteX0" fmla="*/ 0 w 632586"/>
                <a:gd name="connsiteY0" fmla="*/ 517970 h 901509"/>
                <a:gd name="connsiteX1" fmla="*/ 154177 w 632586"/>
                <a:gd name="connsiteY1" fmla="*/ 517970 h 901509"/>
                <a:gd name="connsiteX2" fmla="*/ 165862 w 632586"/>
                <a:gd name="connsiteY2" fmla="*/ 478536 h 901509"/>
                <a:gd name="connsiteX3" fmla="*/ 166179 w 632586"/>
                <a:gd name="connsiteY3" fmla="*/ 13081 h 901509"/>
                <a:gd name="connsiteX4" fmla="*/ 160401 w 632586"/>
                <a:gd name="connsiteY4" fmla="*/ 0 h 901509"/>
                <a:gd name="connsiteX5" fmla="*/ 632587 w 632586"/>
                <a:gd name="connsiteY5" fmla="*/ 0 h 901509"/>
                <a:gd name="connsiteX6" fmla="*/ 632587 w 632586"/>
                <a:gd name="connsiteY6" fmla="*/ 901510 h 901509"/>
                <a:gd name="connsiteX7" fmla="*/ 64 w 632586"/>
                <a:gd name="connsiteY7" fmla="*/ 901510 h 901509"/>
                <a:gd name="connsiteX8" fmla="*/ 0 w 632586"/>
                <a:gd name="connsiteY8" fmla="*/ 517970 h 90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586" h="901509">
                  <a:moveTo>
                    <a:pt x="0" y="517970"/>
                  </a:moveTo>
                  <a:cubicBezTo>
                    <a:pt x="49402" y="517970"/>
                    <a:pt x="97027" y="517970"/>
                    <a:pt x="154177" y="517970"/>
                  </a:cubicBezTo>
                  <a:cubicBezTo>
                    <a:pt x="158369" y="504508"/>
                    <a:pt x="165798" y="491490"/>
                    <a:pt x="165862" y="478536"/>
                  </a:cubicBezTo>
                  <a:cubicBezTo>
                    <a:pt x="166688" y="323406"/>
                    <a:pt x="166433" y="168275"/>
                    <a:pt x="166179" y="13081"/>
                  </a:cubicBezTo>
                  <a:cubicBezTo>
                    <a:pt x="166179" y="8763"/>
                    <a:pt x="162433" y="4445"/>
                    <a:pt x="160401" y="0"/>
                  </a:cubicBezTo>
                  <a:cubicBezTo>
                    <a:pt x="313944" y="0"/>
                    <a:pt x="472059" y="0"/>
                    <a:pt x="632587" y="0"/>
                  </a:cubicBezTo>
                  <a:cubicBezTo>
                    <a:pt x="632587" y="300546"/>
                    <a:pt x="632587" y="600647"/>
                    <a:pt x="632587" y="901510"/>
                  </a:cubicBezTo>
                  <a:cubicBezTo>
                    <a:pt x="422973" y="901510"/>
                    <a:pt x="212725" y="901510"/>
                    <a:pt x="64" y="901510"/>
                  </a:cubicBezTo>
                  <a:cubicBezTo>
                    <a:pt x="0" y="774256"/>
                    <a:pt x="0" y="646811"/>
                    <a:pt x="0" y="51797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4098797" y="5949442"/>
              <a:ext cx="633222" cy="901763"/>
            </a:xfrm>
            <a:custGeom>
              <a:avLst/>
              <a:gdLst>
                <a:gd name="connsiteX0" fmla="*/ 633222 w 633222"/>
                <a:gd name="connsiteY0" fmla="*/ 901763 h 901763"/>
                <a:gd name="connsiteX1" fmla="*/ 0 w 633222"/>
                <a:gd name="connsiteY1" fmla="*/ 901763 h 901763"/>
                <a:gd name="connsiteX2" fmla="*/ 0 w 633222"/>
                <a:gd name="connsiteY2" fmla="*/ 517715 h 901763"/>
                <a:gd name="connsiteX3" fmla="*/ 146177 w 633222"/>
                <a:gd name="connsiteY3" fmla="*/ 517715 h 901763"/>
                <a:gd name="connsiteX4" fmla="*/ 171323 w 633222"/>
                <a:gd name="connsiteY4" fmla="*/ 424561 h 901763"/>
                <a:gd name="connsiteX5" fmla="*/ 172657 w 633222"/>
                <a:gd name="connsiteY5" fmla="*/ 13906 h 901763"/>
                <a:gd name="connsiteX6" fmla="*/ 172657 w 633222"/>
                <a:gd name="connsiteY6" fmla="*/ 0 h 901763"/>
                <a:gd name="connsiteX7" fmla="*/ 633222 w 633222"/>
                <a:gd name="connsiteY7" fmla="*/ 0 h 901763"/>
                <a:gd name="connsiteX8" fmla="*/ 633222 w 633222"/>
                <a:gd name="connsiteY8" fmla="*/ 901763 h 90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222" h="901763">
                  <a:moveTo>
                    <a:pt x="633222" y="901763"/>
                  </a:moveTo>
                  <a:cubicBezTo>
                    <a:pt x="420688" y="901763"/>
                    <a:pt x="211392" y="901763"/>
                    <a:pt x="0" y="901763"/>
                  </a:cubicBezTo>
                  <a:cubicBezTo>
                    <a:pt x="0" y="773938"/>
                    <a:pt x="0" y="646494"/>
                    <a:pt x="0" y="517715"/>
                  </a:cubicBezTo>
                  <a:cubicBezTo>
                    <a:pt x="49657" y="517715"/>
                    <a:pt x="99060" y="517715"/>
                    <a:pt x="146177" y="517715"/>
                  </a:cubicBezTo>
                  <a:cubicBezTo>
                    <a:pt x="195834" y="486728"/>
                    <a:pt x="170624" y="455168"/>
                    <a:pt x="171323" y="424561"/>
                  </a:cubicBezTo>
                  <a:cubicBezTo>
                    <a:pt x="174371" y="287655"/>
                    <a:pt x="172657" y="150749"/>
                    <a:pt x="172657" y="13906"/>
                  </a:cubicBezTo>
                  <a:cubicBezTo>
                    <a:pt x="172657" y="9462"/>
                    <a:pt x="172657" y="5017"/>
                    <a:pt x="172657" y="0"/>
                  </a:cubicBezTo>
                  <a:cubicBezTo>
                    <a:pt x="325057" y="0"/>
                    <a:pt x="478282" y="0"/>
                    <a:pt x="633222" y="0"/>
                  </a:cubicBezTo>
                  <a:cubicBezTo>
                    <a:pt x="633222" y="300609"/>
                    <a:pt x="633222" y="600710"/>
                    <a:pt x="633222" y="90176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1379474" y="5949886"/>
              <a:ext cx="647318" cy="901064"/>
            </a:xfrm>
            <a:custGeom>
              <a:avLst/>
              <a:gdLst>
                <a:gd name="connsiteX0" fmla="*/ 487426 w 647318"/>
                <a:gd name="connsiteY0" fmla="*/ 517208 h 901064"/>
                <a:gd name="connsiteX1" fmla="*/ 647319 w 647318"/>
                <a:gd name="connsiteY1" fmla="*/ 517208 h 901064"/>
                <a:gd name="connsiteX2" fmla="*/ 647319 w 647318"/>
                <a:gd name="connsiteY2" fmla="*/ 901065 h 901064"/>
                <a:gd name="connsiteX3" fmla="*/ 0 w 647318"/>
                <a:gd name="connsiteY3" fmla="*/ 901065 h 901064"/>
                <a:gd name="connsiteX4" fmla="*/ 0 w 647318"/>
                <a:gd name="connsiteY4" fmla="*/ 518351 h 901064"/>
                <a:gd name="connsiteX5" fmla="*/ 151574 w 647318"/>
                <a:gd name="connsiteY5" fmla="*/ 518351 h 901064"/>
                <a:gd name="connsiteX6" fmla="*/ 161607 w 647318"/>
                <a:gd name="connsiteY6" fmla="*/ 497522 h 901064"/>
                <a:gd name="connsiteX7" fmla="*/ 161861 w 647318"/>
                <a:gd name="connsiteY7" fmla="*/ 22860 h 901064"/>
                <a:gd name="connsiteX8" fmla="*/ 157480 w 647318"/>
                <a:gd name="connsiteY8" fmla="*/ 0 h 901064"/>
                <a:gd name="connsiteX9" fmla="*/ 487490 w 647318"/>
                <a:gd name="connsiteY9" fmla="*/ 0 h 901064"/>
                <a:gd name="connsiteX10" fmla="*/ 487426 w 647318"/>
                <a:gd name="connsiteY10" fmla="*/ 517208 h 90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318" h="901064">
                  <a:moveTo>
                    <a:pt x="487426" y="517208"/>
                  </a:moveTo>
                  <a:cubicBezTo>
                    <a:pt x="543496" y="517208"/>
                    <a:pt x="594360" y="517208"/>
                    <a:pt x="647319" y="517208"/>
                  </a:cubicBezTo>
                  <a:cubicBezTo>
                    <a:pt x="647319" y="645541"/>
                    <a:pt x="647319" y="772986"/>
                    <a:pt x="647319" y="901065"/>
                  </a:cubicBezTo>
                  <a:cubicBezTo>
                    <a:pt x="432371" y="901065"/>
                    <a:pt x="217678" y="901065"/>
                    <a:pt x="0" y="901065"/>
                  </a:cubicBezTo>
                  <a:cubicBezTo>
                    <a:pt x="0" y="773811"/>
                    <a:pt x="0" y="646430"/>
                    <a:pt x="0" y="518351"/>
                  </a:cubicBezTo>
                  <a:cubicBezTo>
                    <a:pt x="49085" y="518351"/>
                    <a:pt x="97853" y="518351"/>
                    <a:pt x="151574" y="518351"/>
                  </a:cubicBezTo>
                  <a:cubicBezTo>
                    <a:pt x="155194" y="511112"/>
                    <a:pt x="161544" y="504317"/>
                    <a:pt x="161607" y="497522"/>
                  </a:cubicBezTo>
                  <a:cubicBezTo>
                    <a:pt x="162179" y="339281"/>
                    <a:pt x="162116" y="181102"/>
                    <a:pt x="161861" y="22860"/>
                  </a:cubicBezTo>
                  <a:cubicBezTo>
                    <a:pt x="161861" y="15494"/>
                    <a:pt x="159067" y="8065"/>
                    <a:pt x="157480" y="0"/>
                  </a:cubicBezTo>
                  <a:cubicBezTo>
                    <a:pt x="264859" y="0"/>
                    <a:pt x="374650" y="0"/>
                    <a:pt x="487490" y="0"/>
                  </a:cubicBezTo>
                  <a:cubicBezTo>
                    <a:pt x="487426" y="171895"/>
                    <a:pt x="487426" y="343726"/>
                    <a:pt x="487426" y="517208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10846371" y="5949823"/>
              <a:ext cx="646810" cy="901191"/>
            </a:xfrm>
            <a:custGeom>
              <a:avLst/>
              <a:gdLst>
                <a:gd name="connsiteX0" fmla="*/ 486791 w 646810"/>
                <a:gd name="connsiteY0" fmla="*/ 517334 h 901191"/>
                <a:gd name="connsiteX1" fmla="*/ 646811 w 646810"/>
                <a:gd name="connsiteY1" fmla="*/ 517334 h 901191"/>
                <a:gd name="connsiteX2" fmla="*/ 646811 w 646810"/>
                <a:gd name="connsiteY2" fmla="*/ 901192 h 901191"/>
                <a:gd name="connsiteX3" fmla="*/ 0 w 646810"/>
                <a:gd name="connsiteY3" fmla="*/ 901192 h 901191"/>
                <a:gd name="connsiteX4" fmla="*/ 0 w 646810"/>
                <a:gd name="connsiteY4" fmla="*/ 518223 h 901191"/>
                <a:gd name="connsiteX5" fmla="*/ 153860 w 646810"/>
                <a:gd name="connsiteY5" fmla="*/ 518223 h 901191"/>
                <a:gd name="connsiteX6" fmla="*/ 162497 w 646810"/>
                <a:gd name="connsiteY6" fmla="*/ 492125 h 901191"/>
                <a:gd name="connsiteX7" fmla="*/ 162497 w 646810"/>
                <a:gd name="connsiteY7" fmla="*/ 18415 h 901191"/>
                <a:gd name="connsiteX8" fmla="*/ 155956 w 646810"/>
                <a:gd name="connsiteY8" fmla="*/ 0 h 901191"/>
                <a:gd name="connsiteX9" fmla="*/ 486918 w 646810"/>
                <a:gd name="connsiteY9" fmla="*/ 0 h 901191"/>
                <a:gd name="connsiteX10" fmla="*/ 486791 w 646810"/>
                <a:gd name="connsiteY10" fmla="*/ 517334 h 90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810" h="901191">
                  <a:moveTo>
                    <a:pt x="486791" y="517334"/>
                  </a:moveTo>
                  <a:cubicBezTo>
                    <a:pt x="543052" y="517334"/>
                    <a:pt x="593916" y="517334"/>
                    <a:pt x="646811" y="517334"/>
                  </a:cubicBezTo>
                  <a:cubicBezTo>
                    <a:pt x="646811" y="645732"/>
                    <a:pt x="646811" y="773113"/>
                    <a:pt x="646811" y="901192"/>
                  </a:cubicBezTo>
                  <a:cubicBezTo>
                    <a:pt x="431673" y="901192"/>
                    <a:pt x="216980" y="901192"/>
                    <a:pt x="0" y="901192"/>
                  </a:cubicBezTo>
                  <a:cubicBezTo>
                    <a:pt x="0" y="773684"/>
                    <a:pt x="0" y="646303"/>
                    <a:pt x="0" y="518223"/>
                  </a:cubicBezTo>
                  <a:cubicBezTo>
                    <a:pt x="50038" y="518223"/>
                    <a:pt x="98806" y="518223"/>
                    <a:pt x="153860" y="518223"/>
                  </a:cubicBezTo>
                  <a:cubicBezTo>
                    <a:pt x="156973" y="509207"/>
                    <a:pt x="162434" y="500634"/>
                    <a:pt x="162497" y="492125"/>
                  </a:cubicBezTo>
                  <a:cubicBezTo>
                    <a:pt x="162941" y="334201"/>
                    <a:pt x="162878" y="176340"/>
                    <a:pt x="162497" y="18415"/>
                  </a:cubicBezTo>
                  <a:cubicBezTo>
                    <a:pt x="162497" y="12510"/>
                    <a:pt x="158369" y="6604"/>
                    <a:pt x="155956" y="0"/>
                  </a:cubicBezTo>
                  <a:cubicBezTo>
                    <a:pt x="264605" y="0"/>
                    <a:pt x="374206" y="0"/>
                    <a:pt x="486918" y="0"/>
                  </a:cubicBezTo>
                  <a:cubicBezTo>
                    <a:pt x="486791" y="171958"/>
                    <a:pt x="486791" y="343853"/>
                    <a:pt x="486791" y="517334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6120765" y="5949632"/>
              <a:ext cx="645794" cy="901255"/>
            </a:xfrm>
            <a:custGeom>
              <a:avLst/>
              <a:gdLst>
                <a:gd name="connsiteX0" fmla="*/ 0 w 645794"/>
                <a:gd name="connsiteY0" fmla="*/ 520954 h 901255"/>
                <a:gd name="connsiteX1" fmla="*/ 167005 w 645794"/>
                <a:gd name="connsiteY1" fmla="*/ 520954 h 901255"/>
                <a:gd name="connsiteX2" fmla="*/ 167005 w 645794"/>
                <a:gd name="connsiteY2" fmla="*/ 508318 h 901255"/>
                <a:gd name="connsiteX3" fmla="*/ 166307 w 645794"/>
                <a:gd name="connsiteY3" fmla="*/ 27559 h 901255"/>
                <a:gd name="connsiteX4" fmla="*/ 148907 w 645794"/>
                <a:gd name="connsiteY4" fmla="*/ 0 h 901255"/>
                <a:gd name="connsiteX5" fmla="*/ 487299 w 645794"/>
                <a:gd name="connsiteY5" fmla="*/ 0 h 901255"/>
                <a:gd name="connsiteX6" fmla="*/ 487299 w 645794"/>
                <a:gd name="connsiteY6" fmla="*/ 517462 h 901255"/>
                <a:gd name="connsiteX7" fmla="*/ 645795 w 645794"/>
                <a:gd name="connsiteY7" fmla="*/ 517462 h 901255"/>
                <a:gd name="connsiteX8" fmla="*/ 645795 w 645794"/>
                <a:gd name="connsiteY8" fmla="*/ 901256 h 901255"/>
                <a:gd name="connsiteX9" fmla="*/ 0 w 645794"/>
                <a:gd name="connsiteY9" fmla="*/ 901256 h 901255"/>
                <a:gd name="connsiteX10" fmla="*/ 0 w 645794"/>
                <a:gd name="connsiteY10" fmla="*/ 520954 h 9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5794" h="901255">
                  <a:moveTo>
                    <a:pt x="0" y="520954"/>
                  </a:moveTo>
                  <a:cubicBezTo>
                    <a:pt x="55372" y="520954"/>
                    <a:pt x="108648" y="520954"/>
                    <a:pt x="167005" y="520954"/>
                  </a:cubicBezTo>
                  <a:cubicBezTo>
                    <a:pt x="167005" y="516255"/>
                    <a:pt x="167005" y="512255"/>
                    <a:pt x="167005" y="508318"/>
                  </a:cubicBezTo>
                  <a:cubicBezTo>
                    <a:pt x="167005" y="348044"/>
                    <a:pt x="167322" y="187770"/>
                    <a:pt x="166307" y="27559"/>
                  </a:cubicBezTo>
                  <a:cubicBezTo>
                    <a:pt x="166243" y="18733"/>
                    <a:pt x="155384" y="9843"/>
                    <a:pt x="148907" y="0"/>
                  </a:cubicBezTo>
                  <a:cubicBezTo>
                    <a:pt x="264351" y="0"/>
                    <a:pt x="374078" y="0"/>
                    <a:pt x="487299" y="0"/>
                  </a:cubicBezTo>
                  <a:cubicBezTo>
                    <a:pt x="487299" y="172466"/>
                    <a:pt x="487299" y="344551"/>
                    <a:pt x="487299" y="517462"/>
                  </a:cubicBezTo>
                  <a:cubicBezTo>
                    <a:pt x="541718" y="517462"/>
                    <a:pt x="592582" y="517462"/>
                    <a:pt x="645795" y="517462"/>
                  </a:cubicBezTo>
                  <a:cubicBezTo>
                    <a:pt x="645795" y="645732"/>
                    <a:pt x="645795" y="773113"/>
                    <a:pt x="645795" y="901256"/>
                  </a:cubicBezTo>
                  <a:cubicBezTo>
                    <a:pt x="431736" y="901256"/>
                    <a:pt x="217107" y="901256"/>
                    <a:pt x="0" y="901256"/>
                  </a:cubicBezTo>
                  <a:cubicBezTo>
                    <a:pt x="0" y="775018"/>
                    <a:pt x="0" y="648653"/>
                    <a:pt x="0" y="520954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3415157" y="5949442"/>
              <a:ext cx="641477" cy="901446"/>
            </a:xfrm>
            <a:custGeom>
              <a:avLst/>
              <a:gdLst>
                <a:gd name="connsiteX0" fmla="*/ 166815 w 641477"/>
                <a:gd name="connsiteY0" fmla="*/ 0 h 901446"/>
                <a:gd name="connsiteX1" fmla="*/ 483426 w 641477"/>
                <a:gd name="connsiteY1" fmla="*/ 0 h 901446"/>
                <a:gd name="connsiteX2" fmla="*/ 483426 w 641477"/>
                <a:gd name="connsiteY2" fmla="*/ 517271 h 901446"/>
                <a:gd name="connsiteX3" fmla="*/ 641477 w 641477"/>
                <a:gd name="connsiteY3" fmla="*/ 517271 h 901446"/>
                <a:gd name="connsiteX4" fmla="*/ 641477 w 641477"/>
                <a:gd name="connsiteY4" fmla="*/ 901446 h 901446"/>
                <a:gd name="connsiteX5" fmla="*/ 0 w 641477"/>
                <a:gd name="connsiteY5" fmla="*/ 901446 h 901446"/>
                <a:gd name="connsiteX6" fmla="*/ 0 w 641477"/>
                <a:gd name="connsiteY6" fmla="*/ 518414 h 901446"/>
                <a:gd name="connsiteX7" fmla="*/ 158369 w 641477"/>
                <a:gd name="connsiteY7" fmla="*/ 518414 h 901446"/>
                <a:gd name="connsiteX8" fmla="*/ 166497 w 641477"/>
                <a:gd name="connsiteY8" fmla="*/ 490347 h 901446"/>
                <a:gd name="connsiteX9" fmla="*/ 166815 w 641477"/>
                <a:gd name="connsiteY9" fmla="*/ 0 h 9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1477" h="901446">
                  <a:moveTo>
                    <a:pt x="166815" y="0"/>
                  </a:moveTo>
                  <a:cubicBezTo>
                    <a:pt x="272605" y="0"/>
                    <a:pt x="375920" y="0"/>
                    <a:pt x="483426" y="0"/>
                  </a:cubicBezTo>
                  <a:cubicBezTo>
                    <a:pt x="483426" y="172022"/>
                    <a:pt x="483426" y="344107"/>
                    <a:pt x="483426" y="517271"/>
                  </a:cubicBezTo>
                  <a:cubicBezTo>
                    <a:pt x="538035" y="517271"/>
                    <a:pt x="588709" y="517271"/>
                    <a:pt x="641477" y="517271"/>
                  </a:cubicBezTo>
                  <a:cubicBezTo>
                    <a:pt x="641477" y="645859"/>
                    <a:pt x="641477" y="773303"/>
                    <a:pt x="641477" y="901446"/>
                  </a:cubicBezTo>
                  <a:cubicBezTo>
                    <a:pt x="428371" y="901446"/>
                    <a:pt x="215011" y="901446"/>
                    <a:pt x="0" y="901446"/>
                  </a:cubicBezTo>
                  <a:cubicBezTo>
                    <a:pt x="0" y="773875"/>
                    <a:pt x="0" y="646748"/>
                    <a:pt x="0" y="518414"/>
                  </a:cubicBezTo>
                  <a:cubicBezTo>
                    <a:pt x="51435" y="518414"/>
                    <a:pt x="103124" y="518414"/>
                    <a:pt x="158369" y="518414"/>
                  </a:cubicBezTo>
                  <a:cubicBezTo>
                    <a:pt x="161417" y="508318"/>
                    <a:pt x="166434" y="499364"/>
                    <a:pt x="166497" y="490347"/>
                  </a:cubicBezTo>
                  <a:cubicBezTo>
                    <a:pt x="166941" y="327279"/>
                    <a:pt x="166815" y="164275"/>
                    <a:pt x="166815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8141017" y="5949886"/>
              <a:ext cx="641222" cy="901255"/>
            </a:xfrm>
            <a:custGeom>
              <a:avLst/>
              <a:gdLst>
                <a:gd name="connsiteX0" fmla="*/ 641223 w 641222"/>
                <a:gd name="connsiteY0" fmla="*/ 901256 h 901255"/>
                <a:gd name="connsiteX1" fmla="*/ 0 w 641222"/>
                <a:gd name="connsiteY1" fmla="*/ 901256 h 901255"/>
                <a:gd name="connsiteX2" fmla="*/ 0 w 641222"/>
                <a:gd name="connsiteY2" fmla="*/ 517589 h 901255"/>
                <a:gd name="connsiteX3" fmla="*/ 128270 w 641222"/>
                <a:gd name="connsiteY3" fmla="*/ 517589 h 901255"/>
                <a:gd name="connsiteX4" fmla="*/ 180594 w 641222"/>
                <a:gd name="connsiteY4" fmla="*/ 502095 h 901255"/>
                <a:gd name="connsiteX5" fmla="*/ 179832 w 641222"/>
                <a:gd name="connsiteY5" fmla="*/ 17082 h 901255"/>
                <a:gd name="connsiteX6" fmla="*/ 160845 w 641222"/>
                <a:gd name="connsiteY6" fmla="*/ 0 h 901255"/>
                <a:gd name="connsiteX7" fmla="*/ 485394 w 641222"/>
                <a:gd name="connsiteY7" fmla="*/ 0 h 901255"/>
                <a:gd name="connsiteX8" fmla="*/ 485394 w 641222"/>
                <a:gd name="connsiteY8" fmla="*/ 517144 h 901255"/>
                <a:gd name="connsiteX9" fmla="*/ 641223 w 641222"/>
                <a:gd name="connsiteY9" fmla="*/ 517144 h 901255"/>
                <a:gd name="connsiteX10" fmla="*/ 641223 w 641222"/>
                <a:gd name="connsiteY10" fmla="*/ 901256 h 9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1222" h="901255">
                  <a:moveTo>
                    <a:pt x="641223" y="901256"/>
                  </a:moveTo>
                  <a:cubicBezTo>
                    <a:pt x="426910" y="901256"/>
                    <a:pt x="214376" y="901256"/>
                    <a:pt x="0" y="901256"/>
                  </a:cubicBezTo>
                  <a:cubicBezTo>
                    <a:pt x="0" y="773621"/>
                    <a:pt x="0" y="646430"/>
                    <a:pt x="0" y="517589"/>
                  </a:cubicBezTo>
                  <a:cubicBezTo>
                    <a:pt x="42354" y="517589"/>
                    <a:pt x="85344" y="517589"/>
                    <a:pt x="128270" y="517589"/>
                  </a:cubicBezTo>
                  <a:cubicBezTo>
                    <a:pt x="164401" y="517589"/>
                    <a:pt x="180594" y="512763"/>
                    <a:pt x="180594" y="502095"/>
                  </a:cubicBezTo>
                  <a:cubicBezTo>
                    <a:pt x="180657" y="340424"/>
                    <a:pt x="180784" y="178753"/>
                    <a:pt x="179832" y="17082"/>
                  </a:cubicBezTo>
                  <a:cubicBezTo>
                    <a:pt x="179768" y="11684"/>
                    <a:pt x="168084" y="6223"/>
                    <a:pt x="160845" y="0"/>
                  </a:cubicBezTo>
                  <a:cubicBezTo>
                    <a:pt x="268224" y="0"/>
                    <a:pt x="374650" y="0"/>
                    <a:pt x="485394" y="0"/>
                  </a:cubicBezTo>
                  <a:cubicBezTo>
                    <a:pt x="485394" y="172149"/>
                    <a:pt x="485394" y="344234"/>
                    <a:pt x="485394" y="517144"/>
                  </a:cubicBezTo>
                  <a:cubicBezTo>
                    <a:pt x="539369" y="517144"/>
                    <a:pt x="589152" y="517144"/>
                    <a:pt x="641223" y="517144"/>
                  </a:cubicBezTo>
                  <a:cubicBezTo>
                    <a:pt x="641223" y="645351"/>
                    <a:pt x="641223" y="772795"/>
                    <a:pt x="641223" y="90125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10173207" y="5949632"/>
              <a:ext cx="630682" cy="901446"/>
            </a:xfrm>
            <a:custGeom>
              <a:avLst/>
              <a:gdLst>
                <a:gd name="connsiteX0" fmla="*/ 0 w 630682"/>
                <a:gd name="connsiteY0" fmla="*/ 516065 h 901446"/>
                <a:gd name="connsiteX1" fmla="*/ 147384 w 630682"/>
                <a:gd name="connsiteY1" fmla="*/ 516065 h 901446"/>
                <a:gd name="connsiteX2" fmla="*/ 170244 w 630682"/>
                <a:gd name="connsiteY2" fmla="*/ 463677 h 901446"/>
                <a:gd name="connsiteX3" fmla="*/ 170688 w 630682"/>
                <a:gd name="connsiteY3" fmla="*/ 12827 h 901446"/>
                <a:gd name="connsiteX4" fmla="*/ 167005 w 630682"/>
                <a:gd name="connsiteY4" fmla="*/ 0 h 901446"/>
                <a:gd name="connsiteX5" fmla="*/ 476631 w 630682"/>
                <a:gd name="connsiteY5" fmla="*/ 0 h 901446"/>
                <a:gd name="connsiteX6" fmla="*/ 476631 w 630682"/>
                <a:gd name="connsiteY6" fmla="*/ 517779 h 901446"/>
                <a:gd name="connsiteX7" fmla="*/ 630682 w 630682"/>
                <a:gd name="connsiteY7" fmla="*/ 517779 h 901446"/>
                <a:gd name="connsiteX8" fmla="*/ 630682 w 630682"/>
                <a:gd name="connsiteY8" fmla="*/ 901446 h 901446"/>
                <a:gd name="connsiteX9" fmla="*/ 0 w 630682"/>
                <a:gd name="connsiteY9" fmla="*/ 901446 h 901446"/>
                <a:gd name="connsiteX10" fmla="*/ 0 w 630682"/>
                <a:gd name="connsiteY10" fmla="*/ 516065 h 90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682" h="901446">
                  <a:moveTo>
                    <a:pt x="0" y="516065"/>
                  </a:moveTo>
                  <a:cubicBezTo>
                    <a:pt x="52451" y="516065"/>
                    <a:pt x="101347" y="516065"/>
                    <a:pt x="147384" y="516065"/>
                  </a:cubicBezTo>
                  <a:cubicBezTo>
                    <a:pt x="184595" y="499237"/>
                    <a:pt x="170117" y="481012"/>
                    <a:pt x="170244" y="463677"/>
                  </a:cubicBezTo>
                  <a:cubicBezTo>
                    <a:pt x="171197" y="313373"/>
                    <a:pt x="170815" y="163132"/>
                    <a:pt x="170688" y="12827"/>
                  </a:cubicBezTo>
                  <a:cubicBezTo>
                    <a:pt x="170688" y="8700"/>
                    <a:pt x="168339" y="4572"/>
                    <a:pt x="167005" y="0"/>
                  </a:cubicBezTo>
                  <a:cubicBezTo>
                    <a:pt x="265367" y="0"/>
                    <a:pt x="369443" y="0"/>
                    <a:pt x="476631" y="0"/>
                  </a:cubicBezTo>
                  <a:cubicBezTo>
                    <a:pt x="476631" y="172530"/>
                    <a:pt x="476631" y="344615"/>
                    <a:pt x="476631" y="517779"/>
                  </a:cubicBezTo>
                  <a:cubicBezTo>
                    <a:pt x="529273" y="517779"/>
                    <a:pt x="578866" y="517779"/>
                    <a:pt x="630682" y="517779"/>
                  </a:cubicBezTo>
                  <a:cubicBezTo>
                    <a:pt x="630682" y="646176"/>
                    <a:pt x="630682" y="773494"/>
                    <a:pt x="630682" y="901446"/>
                  </a:cubicBezTo>
                  <a:cubicBezTo>
                    <a:pt x="421005" y="901446"/>
                    <a:pt x="211836" y="901446"/>
                    <a:pt x="0" y="901446"/>
                  </a:cubicBezTo>
                  <a:cubicBezTo>
                    <a:pt x="0" y="773367"/>
                    <a:pt x="0" y="645351"/>
                    <a:pt x="0" y="51606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706627" y="5949568"/>
              <a:ext cx="630427" cy="901382"/>
            </a:xfrm>
            <a:custGeom>
              <a:avLst/>
              <a:gdLst>
                <a:gd name="connsiteX0" fmla="*/ 475679 w 630427"/>
                <a:gd name="connsiteY0" fmla="*/ 518033 h 901382"/>
                <a:gd name="connsiteX1" fmla="*/ 630428 w 630427"/>
                <a:gd name="connsiteY1" fmla="*/ 518033 h 901382"/>
                <a:gd name="connsiteX2" fmla="*/ 630428 w 630427"/>
                <a:gd name="connsiteY2" fmla="*/ 901383 h 901382"/>
                <a:gd name="connsiteX3" fmla="*/ 0 w 630427"/>
                <a:gd name="connsiteY3" fmla="*/ 901383 h 901382"/>
                <a:gd name="connsiteX4" fmla="*/ 0 w 630427"/>
                <a:gd name="connsiteY4" fmla="*/ 516636 h 901382"/>
                <a:gd name="connsiteX5" fmla="*/ 141224 w 630427"/>
                <a:gd name="connsiteY5" fmla="*/ 516636 h 901382"/>
                <a:gd name="connsiteX6" fmla="*/ 170752 w 630427"/>
                <a:gd name="connsiteY6" fmla="*/ 476885 h 901382"/>
                <a:gd name="connsiteX7" fmla="*/ 170752 w 630427"/>
                <a:gd name="connsiteY7" fmla="*/ 13526 h 901382"/>
                <a:gd name="connsiteX8" fmla="*/ 167259 w 630427"/>
                <a:gd name="connsiteY8" fmla="*/ 0 h 901382"/>
                <a:gd name="connsiteX9" fmla="*/ 475679 w 630427"/>
                <a:gd name="connsiteY9" fmla="*/ 0 h 901382"/>
                <a:gd name="connsiteX10" fmla="*/ 475679 w 630427"/>
                <a:gd name="connsiteY10" fmla="*/ 518033 h 90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427" h="901382">
                  <a:moveTo>
                    <a:pt x="475679" y="518033"/>
                  </a:moveTo>
                  <a:cubicBezTo>
                    <a:pt x="530098" y="518033"/>
                    <a:pt x="578993" y="518033"/>
                    <a:pt x="630428" y="518033"/>
                  </a:cubicBezTo>
                  <a:cubicBezTo>
                    <a:pt x="630428" y="645986"/>
                    <a:pt x="630428" y="773367"/>
                    <a:pt x="630428" y="901383"/>
                  </a:cubicBezTo>
                  <a:cubicBezTo>
                    <a:pt x="421386" y="901383"/>
                    <a:pt x="212090" y="901383"/>
                    <a:pt x="0" y="901383"/>
                  </a:cubicBezTo>
                  <a:cubicBezTo>
                    <a:pt x="0" y="773557"/>
                    <a:pt x="0" y="645478"/>
                    <a:pt x="0" y="516636"/>
                  </a:cubicBezTo>
                  <a:cubicBezTo>
                    <a:pt x="48958" y="516636"/>
                    <a:pt x="97600" y="516636"/>
                    <a:pt x="141224" y="516636"/>
                  </a:cubicBezTo>
                  <a:cubicBezTo>
                    <a:pt x="179515" y="504317"/>
                    <a:pt x="170688" y="490284"/>
                    <a:pt x="170752" y="476885"/>
                  </a:cubicBezTo>
                  <a:cubicBezTo>
                    <a:pt x="170942" y="322453"/>
                    <a:pt x="170879" y="167958"/>
                    <a:pt x="170752" y="13526"/>
                  </a:cubicBezTo>
                  <a:cubicBezTo>
                    <a:pt x="170752" y="9080"/>
                    <a:pt x="168529" y="4635"/>
                    <a:pt x="167259" y="0"/>
                  </a:cubicBezTo>
                  <a:cubicBezTo>
                    <a:pt x="265748" y="0"/>
                    <a:pt x="369126" y="0"/>
                    <a:pt x="475679" y="0"/>
                  </a:cubicBezTo>
                  <a:cubicBezTo>
                    <a:pt x="475679" y="172530"/>
                    <a:pt x="475679" y="344742"/>
                    <a:pt x="475679" y="5180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Graphic 216">
              <a:extLst>
                <a:ext uri="{FF2B5EF4-FFF2-40B4-BE49-F238E27FC236}">
                  <a16:creationId xmlns:a16="http://schemas.microsoft.com/office/drawing/2014/main" id="{4B839F3A-6F9E-4C18-9CF1-E93C9C916C9C}"/>
                </a:ext>
              </a:extLst>
            </p:cNvPr>
            <p:cNvSpPr/>
            <p:nvPr/>
          </p:nvSpPr>
          <p:spPr>
            <a:xfrm>
              <a:off x="5446267" y="5949759"/>
              <a:ext cx="631444" cy="901191"/>
            </a:xfrm>
            <a:custGeom>
              <a:avLst/>
              <a:gdLst>
                <a:gd name="connsiteX0" fmla="*/ 0 w 631444"/>
                <a:gd name="connsiteY0" fmla="*/ 901192 h 901191"/>
                <a:gd name="connsiteX1" fmla="*/ 0 w 631444"/>
                <a:gd name="connsiteY1" fmla="*/ 517398 h 901191"/>
                <a:gd name="connsiteX2" fmla="*/ 177736 w 631444"/>
                <a:gd name="connsiteY2" fmla="*/ 517398 h 901191"/>
                <a:gd name="connsiteX3" fmla="*/ 177736 w 631444"/>
                <a:gd name="connsiteY3" fmla="*/ 502539 h 901191"/>
                <a:gd name="connsiteX4" fmla="*/ 177229 w 631444"/>
                <a:gd name="connsiteY4" fmla="*/ 26860 h 901191"/>
                <a:gd name="connsiteX5" fmla="*/ 159448 w 631444"/>
                <a:gd name="connsiteY5" fmla="*/ 10541 h 901191"/>
                <a:gd name="connsiteX6" fmla="*/ 155639 w 631444"/>
                <a:gd name="connsiteY6" fmla="*/ 0 h 901191"/>
                <a:gd name="connsiteX7" fmla="*/ 478599 w 631444"/>
                <a:gd name="connsiteY7" fmla="*/ 0 h 901191"/>
                <a:gd name="connsiteX8" fmla="*/ 478599 w 631444"/>
                <a:gd name="connsiteY8" fmla="*/ 11621 h 901191"/>
                <a:gd name="connsiteX9" fmla="*/ 478599 w 631444"/>
                <a:gd name="connsiteY9" fmla="*/ 505905 h 901191"/>
                <a:gd name="connsiteX10" fmla="*/ 525716 w 631444"/>
                <a:gd name="connsiteY10" fmla="*/ 520700 h 901191"/>
                <a:gd name="connsiteX11" fmla="*/ 622745 w 631444"/>
                <a:gd name="connsiteY11" fmla="*/ 520891 h 901191"/>
                <a:gd name="connsiteX12" fmla="*/ 631444 w 631444"/>
                <a:gd name="connsiteY12" fmla="*/ 521780 h 901191"/>
                <a:gd name="connsiteX13" fmla="*/ 631444 w 631444"/>
                <a:gd name="connsiteY13" fmla="*/ 901192 h 901191"/>
                <a:gd name="connsiteX14" fmla="*/ 0 w 631444"/>
                <a:gd name="connsiteY14" fmla="*/ 901192 h 90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1444" h="901191">
                  <a:moveTo>
                    <a:pt x="0" y="901192"/>
                  </a:moveTo>
                  <a:cubicBezTo>
                    <a:pt x="0" y="773303"/>
                    <a:pt x="0" y="646176"/>
                    <a:pt x="0" y="517398"/>
                  </a:cubicBezTo>
                  <a:cubicBezTo>
                    <a:pt x="58484" y="517398"/>
                    <a:pt x="116777" y="517398"/>
                    <a:pt x="177736" y="517398"/>
                  </a:cubicBezTo>
                  <a:cubicBezTo>
                    <a:pt x="177736" y="511366"/>
                    <a:pt x="177736" y="506984"/>
                    <a:pt x="177736" y="502539"/>
                  </a:cubicBezTo>
                  <a:cubicBezTo>
                    <a:pt x="177736" y="343980"/>
                    <a:pt x="177864" y="185420"/>
                    <a:pt x="177229" y="26860"/>
                  </a:cubicBezTo>
                  <a:cubicBezTo>
                    <a:pt x="177229" y="21273"/>
                    <a:pt x="189548" y="13843"/>
                    <a:pt x="159448" y="10541"/>
                  </a:cubicBezTo>
                  <a:cubicBezTo>
                    <a:pt x="155130" y="10033"/>
                    <a:pt x="156972" y="4254"/>
                    <a:pt x="155639" y="0"/>
                  </a:cubicBezTo>
                  <a:cubicBezTo>
                    <a:pt x="262763" y="0"/>
                    <a:pt x="368046" y="0"/>
                    <a:pt x="478599" y="0"/>
                  </a:cubicBezTo>
                  <a:cubicBezTo>
                    <a:pt x="478599" y="3746"/>
                    <a:pt x="478599" y="7684"/>
                    <a:pt x="478599" y="11621"/>
                  </a:cubicBezTo>
                  <a:cubicBezTo>
                    <a:pt x="478599" y="176403"/>
                    <a:pt x="478599" y="341122"/>
                    <a:pt x="478599" y="505905"/>
                  </a:cubicBezTo>
                  <a:cubicBezTo>
                    <a:pt x="478599" y="520700"/>
                    <a:pt x="478663" y="520637"/>
                    <a:pt x="525716" y="520700"/>
                  </a:cubicBezTo>
                  <a:cubicBezTo>
                    <a:pt x="558038" y="520700"/>
                    <a:pt x="590423" y="520827"/>
                    <a:pt x="622745" y="520891"/>
                  </a:cubicBezTo>
                  <a:cubicBezTo>
                    <a:pt x="624840" y="520891"/>
                    <a:pt x="626872" y="521271"/>
                    <a:pt x="631444" y="521780"/>
                  </a:cubicBezTo>
                  <a:cubicBezTo>
                    <a:pt x="631444" y="647891"/>
                    <a:pt x="631444" y="774192"/>
                    <a:pt x="631444" y="901192"/>
                  </a:cubicBezTo>
                  <a:cubicBezTo>
                    <a:pt x="422339" y="901192"/>
                    <a:pt x="213106" y="901192"/>
                    <a:pt x="0" y="901192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7AEAA6-CBBB-4015-8648-9AC255A3F55F}"/>
              </a:ext>
            </a:extLst>
          </p:cNvPr>
          <p:cNvGrpSpPr/>
          <p:nvPr/>
        </p:nvGrpSpPr>
        <p:grpSpPr>
          <a:xfrm>
            <a:off x="1171074" y="1983591"/>
            <a:ext cx="11166484" cy="3785651"/>
            <a:chOff x="5484141" y="1775144"/>
            <a:chExt cx="1332687" cy="133993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79F466-B3B7-40F4-BF3B-7CE4882D4BA7}"/>
                </a:ext>
              </a:extLst>
            </p:cNvPr>
            <p:cNvSpPr txBox="1"/>
            <p:nvPr/>
          </p:nvSpPr>
          <p:spPr>
            <a:xfrm>
              <a:off x="5484141" y="1775144"/>
              <a:ext cx="1315315" cy="1339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Website</a:t>
              </a:r>
            </a:p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Diagram Path</a:t>
              </a:r>
            </a:p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Cyclomatic Complexity</a:t>
              </a:r>
            </a:p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</a:t>
              </a:r>
              <a:r>
                <a:rPr lang="en-US" altLang="ko-KR" sz="4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Pengujian</a:t>
              </a:r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Manual</a:t>
              </a:r>
            </a:p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</a:t>
              </a:r>
              <a:r>
                <a:rPr lang="en-US" altLang="ko-KR" sz="4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Pengujian</a:t>
              </a:r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4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Otomatis</a:t>
              </a:r>
              <a:endParaRPr lang="en-US" altLang="ko-K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 </a:t>
              </a:r>
              <a:r>
                <a:rPr lang="en-US" altLang="ko-KR" sz="4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Rekomendasi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Half Frame 82">
              <a:extLst>
                <a:ext uri="{FF2B5EF4-FFF2-40B4-BE49-F238E27FC236}">
                  <a16:creationId xmlns:a16="http://schemas.microsoft.com/office/drawing/2014/main" id="{7035B96F-201E-4F29-A6B0-26AA2C2F7FDD}"/>
                </a:ext>
              </a:extLst>
            </p:cNvPr>
            <p:cNvSpPr/>
            <p:nvPr/>
          </p:nvSpPr>
          <p:spPr>
            <a:xfrm rot="8100000">
              <a:off x="6178947" y="2059249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A968E7-4763-4EB3-82E1-B9412BB1B841}"/>
              </a:ext>
            </a:extLst>
          </p:cNvPr>
          <p:cNvGrpSpPr/>
          <p:nvPr/>
        </p:nvGrpSpPr>
        <p:grpSpPr>
          <a:xfrm>
            <a:off x="0" y="1235017"/>
            <a:ext cx="12192000" cy="4818252"/>
            <a:chOff x="1979822" y="2100456"/>
            <a:chExt cx="1714550" cy="553998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B90A9FF-97F3-40B0-A4CF-0F0A5072401F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6DF7A60-3D78-4128-8A04-5B7342ED92B2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36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Dadi Resik merupakan sebuah usaha rintisan baru yang berdiri pada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pertengahan tahun 2020. Usaha ini merupakan salah satu usaha yang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bergerak dalam bidang jasa sedot serangga khususnya tungau. Dadi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Resik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melayani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pemesanan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jasa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daerah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Yogyakarta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sekitarnya. Adapun latar belakang dalam pembuatan usaha ini adalah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pemilik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ingin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mencoba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merambat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bidang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usaha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baru.</a:t>
              </a:r>
              <a:r>
                <a:rPr lang="id-ID" sz="2000" spc="-26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Pembuatan usaha ini terinspirasi dari salah satu rekan pemilik yang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berkecimpung di dunia perhotelan yang sedang membutuhkan jasa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sedot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tungau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membersihkan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kamar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kamar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hotel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ada.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Selanjutnya pemilik pun langsung menyiapkan segala sesuatu yang</a:t>
              </a:r>
              <a:r>
                <a:rPr lang="id-ID" sz="2000" spc="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dibutuhkan untuk</a:t>
              </a:r>
              <a:r>
                <a:rPr lang="id-ID" sz="2000" spc="-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id-ID" sz="2000" spc="-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usaha</a:t>
              </a:r>
              <a:r>
                <a:rPr lang="id-ID" sz="2000" spc="-5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ini.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961DE1-A703-4A28-95A1-244ED066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9" y="3471664"/>
            <a:ext cx="9206138" cy="31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2DEB6B-0535-48AD-9E2B-5EDE899E4822}"/>
              </a:ext>
            </a:extLst>
          </p:cNvPr>
          <p:cNvSpPr txBox="1">
            <a:spLocks/>
          </p:cNvSpPr>
          <p:nvPr/>
        </p:nvSpPr>
        <p:spPr>
          <a:xfrm>
            <a:off x="0" y="21683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F0D2923-E6FA-43F8-81BB-32DED338475A}"/>
              </a:ext>
            </a:extLst>
          </p:cNvPr>
          <p:cNvSpPr txBox="1">
            <a:spLocks/>
          </p:cNvSpPr>
          <p:nvPr/>
        </p:nvSpPr>
        <p:spPr>
          <a:xfrm>
            <a:off x="475929" y="4919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DIAGRAM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2B8EF-3714-4A30-8AD3-93513FE2CD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70" y="1216156"/>
            <a:ext cx="3434331" cy="444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11A71-1326-404A-979F-CEA9B9A55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2" y="1126299"/>
            <a:ext cx="732555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74DD7781-6E7F-45E3-ABE3-814474265AC2}"/>
              </a:ext>
            </a:extLst>
          </p:cNvPr>
          <p:cNvSpPr/>
          <p:nvPr/>
        </p:nvSpPr>
        <p:spPr>
          <a:xfrm>
            <a:off x="0" y="2784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Cyclomatic Complexity</a:t>
            </a:r>
          </a:p>
        </p:txBody>
      </p:sp>
      <p:sp>
        <p:nvSpPr>
          <p:cNvPr id="50" name="직사각형 2">
            <a:extLst>
              <a:ext uri="{FF2B5EF4-FFF2-40B4-BE49-F238E27FC236}">
                <a16:creationId xmlns:a16="http://schemas.microsoft.com/office/drawing/2014/main" id="{085BD20A-42C7-476C-877F-E769BCE92228}"/>
              </a:ext>
            </a:extLst>
          </p:cNvPr>
          <p:cNvSpPr/>
          <p:nvPr/>
        </p:nvSpPr>
        <p:spPr>
          <a:xfrm>
            <a:off x="133150" y="986300"/>
            <a:ext cx="6764956" cy="468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Cyclomatix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V (G)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V(G) = E – N + 2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 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Path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Flowgraph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region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V(G) = 17 edge – 15 node + 2 = 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V(G) = 3 predicate node + 1 =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cyclomatic complexity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flowgraph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ko-KR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9A5D3F8F-9A3E-426F-9031-B9B8371293FC}"/>
              </a:ext>
            </a:extLst>
          </p:cNvPr>
          <p:cNvSpPr/>
          <p:nvPr/>
        </p:nvSpPr>
        <p:spPr>
          <a:xfrm>
            <a:off x="7601551" y="1053722"/>
            <a:ext cx="4457299" cy="241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 Complexity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– 2 – 3 – 6 – 10 – 11</a:t>
            </a: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12 – 13 – 14 – 15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– 2 – 3 – 6 – 10 – 15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 –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altLang="ko-K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6B832D23-AA2A-4D86-A188-9B585B6B7750}"/>
              </a:ext>
            </a:extLst>
          </p:cNvPr>
          <p:cNvSpPr txBox="1"/>
          <p:nvPr/>
        </p:nvSpPr>
        <p:spPr>
          <a:xfrm>
            <a:off x="85023" y="107722"/>
            <a:ext cx="120219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295EEEB-EB9A-40CE-AC1B-E4B31DCB1F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24" y="815608"/>
            <a:ext cx="4871988" cy="261339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5CE9434-BFE9-429E-B2FB-F70C532D60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9768" y="909521"/>
            <a:ext cx="5328956" cy="276532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A6E7D4D-1A5B-4D21-8E3B-9DF3B9A09C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827982"/>
            <a:ext cx="4957012" cy="276532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AF993B2-92BE-4D21-A7AC-19EB6FDAB9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42" y="3827982"/>
            <a:ext cx="5328957" cy="2922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Manual</a:t>
            </a:r>
          </a:p>
        </p:txBody>
      </p:sp>
      <p:sp>
        <p:nvSpPr>
          <p:cNvPr id="32" name="Graphic 81">
            <a:extLst>
              <a:ext uri="{FF2B5EF4-FFF2-40B4-BE49-F238E27FC236}">
                <a16:creationId xmlns:a16="http://schemas.microsoft.com/office/drawing/2014/main" id="{BC19AF5A-5111-4686-9F77-97B1572C7095}"/>
              </a:ext>
            </a:extLst>
          </p:cNvPr>
          <p:cNvSpPr/>
          <p:nvPr/>
        </p:nvSpPr>
        <p:spPr>
          <a:xfrm>
            <a:off x="8979361" y="4320060"/>
            <a:ext cx="1072664" cy="908166"/>
          </a:xfrm>
          <a:custGeom>
            <a:avLst/>
            <a:gdLst>
              <a:gd name="connsiteX0" fmla="*/ 928000 w 2981325"/>
              <a:gd name="connsiteY0" fmla="*/ 1778794 h 2524125"/>
              <a:gd name="connsiteX1" fmla="*/ 911807 w 2981325"/>
              <a:gd name="connsiteY1" fmla="*/ 1779746 h 2524125"/>
              <a:gd name="connsiteX2" fmla="*/ 906092 w 2981325"/>
              <a:gd name="connsiteY2" fmla="*/ 1794034 h 2524125"/>
              <a:gd name="connsiteX3" fmla="*/ 906092 w 2981325"/>
              <a:gd name="connsiteY3" fmla="*/ 2191226 h 2524125"/>
              <a:gd name="connsiteX4" fmla="*/ 1111832 w 2981325"/>
              <a:gd name="connsiteY4" fmla="*/ 1790224 h 2524125"/>
              <a:gd name="connsiteX5" fmla="*/ 1126120 w 2981325"/>
              <a:gd name="connsiteY5" fmla="*/ 1788319 h 2524125"/>
              <a:gd name="connsiteX6" fmla="*/ 906092 w 2981325"/>
              <a:gd name="connsiteY6" fmla="*/ 2217896 h 2524125"/>
              <a:gd name="connsiteX7" fmla="*/ 906092 w 2981325"/>
              <a:gd name="connsiteY7" fmla="*/ 2229326 h 2524125"/>
              <a:gd name="connsiteX8" fmla="*/ 942287 w 2981325"/>
              <a:gd name="connsiteY8" fmla="*/ 2257901 h 2524125"/>
              <a:gd name="connsiteX9" fmla="*/ 942287 w 2981325"/>
              <a:gd name="connsiteY9" fmla="*/ 2325529 h 2524125"/>
              <a:gd name="connsiteX10" fmla="*/ 840370 w 2981325"/>
              <a:gd name="connsiteY10" fmla="*/ 2346484 h 2524125"/>
              <a:gd name="connsiteX11" fmla="*/ 793697 w 2981325"/>
              <a:gd name="connsiteY11" fmla="*/ 2325529 h 2524125"/>
              <a:gd name="connsiteX12" fmla="*/ 737500 w 2981325"/>
              <a:gd name="connsiteY12" fmla="*/ 2331244 h 2524125"/>
              <a:gd name="connsiteX13" fmla="*/ 729880 w 2981325"/>
              <a:gd name="connsiteY13" fmla="*/ 2313146 h 2524125"/>
              <a:gd name="connsiteX14" fmla="*/ 733690 w 2981325"/>
              <a:gd name="connsiteY14" fmla="*/ 2305526 h 2524125"/>
              <a:gd name="connsiteX15" fmla="*/ 729880 w 2981325"/>
              <a:gd name="connsiteY15" fmla="*/ 2303621 h 2524125"/>
              <a:gd name="connsiteX16" fmla="*/ 667015 w 2981325"/>
              <a:gd name="connsiteY16" fmla="*/ 2299811 h 2524125"/>
              <a:gd name="connsiteX17" fmla="*/ 671777 w 2981325"/>
              <a:gd name="connsiteY17" fmla="*/ 2285524 h 2524125"/>
              <a:gd name="connsiteX18" fmla="*/ 641297 w 2981325"/>
              <a:gd name="connsiteY18" fmla="*/ 2285524 h 2524125"/>
              <a:gd name="connsiteX19" fmla="*/ 620342 w 2981325"/>
              <a:gd name="connsiteY19" fmla="*/ 2259806 h 2524125"/>
              <a:gd name="connsiteX20" fmla="*/ 634630 w 2981325"/>
              <a:gd name="connsiteY20" fmla="*/ 2253139 h 2524125"/>
              <a:gd name="connsiteX21" fmla="*/ 678445 w 2981325"/>
              <a:gd name="connsiteY21" fmla="*/ 2256949 h 2524125"/>
              <a:gd name="connsiteX22" fmla="*/ 695590 w 2981325"/>
              <a:gd name="connsiteY22" fmla="*/ 2254091 h 2524125"/>
              <a:gd name="connsiteX23" fmla="*/ 695590 w 2981325"/>
              <a:gd name="connsiteY23" fmla="*/ 2201704 h 2524125"/>
              <a:gd name="connsiteX24" fmla="*/ 744167 w 2981325"/>
              <a:gd name="connsiteY24" fmla="*/ 2180749 h 2524125"/>
              <a:gd name="connsiteX25" fmla="*/ 726070 w 2981325"/>
              <a:gd name="connsiteY25" fmla="*/ 1721644 h 2524125"/>
              <a:gd name="connsiteX26" fmla="*/ 556525 w 2981325"/>
              <a:gd name="connsiteY26" fmla="*/ 1656874 h 2524125"/>
              <a:gd name="connsiteX27" fmla="*/ 547952 w 2981325"/>
              <a:gd name="connsiteY27" fmla="*/ 1962626 h 2524125"/>
              <a:gd name="connsiteX28" fmla="*/ 552715 w 2981325"/>
              <a:gd name="connsiteY28" fmla="*/ 1973104 h 2524125"/>
              <a:gd name="connsiteX29" fmla="*/ 547952 w 2981325"/>
              <a:gd name="connsiteY29" fmla="*/ 2057876 h 2524125"/>
              <a:gd name="connsiteX30" fmla="*/ 536522 w 2981325"/>
              <a:gd name="connsiteY30" fmla="*/ 2062639 h 2524125"/>
              <a:gd name="connsiteX31" fmla="*/ 569860 w 2981325"/>
              <a:gd name="connsiteY31" fmla="*/ 2091214 h 2524125"/>
              <a:gd name="connsiteX32" fmla="*/ 572717 w 2981325"/>
              <a:gd name="connsiteY32" fmla="*/ 2129314 h 2524125"/>
              <a:gd name="connsiteX33" fmla="*/ 519377 w 2981325"/>
              <a:gd name="connsiteY33" fmla="*/ 2143601 h 2524125"/>
              <a:gd name="connsiteX34" fmla="*/ 500327 w 2981325"/>
              <a:gd name="connsiteY34" fmla="*/ 2116931 h 2524125"/>
              <a:gd name="connsiteX35" fmla="*/ 489850 w 2981325"/>
              <a:gd name="connsiteY35" fmla="*/ 2106454 h 2524125"/>
              <a:gd name="connsiteX36" fmla="*/ 456512 w 2981325"/>
              <a:gd name="connsiteY36" fmla="*/ 2087404 h 2524125"/>
              <a:gd name="connsiteX37" fmla="*/ 455560 w 2981325"/>
              <a:gd name="connsiteY37" fmla="*/ 2064544 h 2524125"/>
              <a:gd name="connsiteX38" fmla="*/ 430795 w 2981325"/>
              <a:gd name="connsiteY38" fmla="*/ 2036921 h 2524125"/>
              <a:gd name="connsiteX39" fmla="*/ 429842 w 2981325"/>
              <a:gd name="connsiteY39" fmla="*/ 1968341 h 2524125"/>
              <a:gd name="connsiteX40" fmla="*/ 436510 w 2981325"/>
              <a:gd name="connsiteY40" fmla="*/ 1956911 h 2524125"/>
              <a:gd name="connsiteX41" fmla="*/ 412697 w 2981325"/>
              <a:gd name="connsiteY41" fmla="*/ 1601629 h 2524125"/>
              <a:gd name="connsiteX42" fmla="*/ 18362 w 2981325"/>
              <a:gd name="connsiteY42" fmla="*/ 1453991 h 2524125"/>
              <a:gd name="connsiteX43" fmla="*/ 18362 w 2981325"/>
              <a:gd name="connsiteY43" fmla="*/ 1420654 h 2524125"/>
              <a:gd name="connsiteX44" fmla="*/ 8837 w 2981325"/>
              <a:gd name="connsiteY44" fmla="*/ 1404461 h 2524125"/>
              <a:gd name="connsiteX45" fmla="*/ 8837 w 2981325"/>
              <a:gd name="connsiteY45" fmla="*/ 1319689 h 2524125"/>
              <a:gd name="connsiteX46" fmla="*/ 37412 w 2981325"/>
              <a:gd name="connsiteY46" fmla="*/ 1289209 h 2524125"/>
              <a:gd name="connsiteX47" fmla="*/ 126947 w 2981325"/>
              <a:gd name="connsiteY47" fmla="*/ 1273969 h 2524125"/>
              <a:gd name="connsiteX48" fmla="*/ 193622 w 2981325"/>
              <a:gd name="connsiteY48" fmla="*/ 1096804 h 2524125"/>
              <a:gd name="connsiteX49" fmla="*/ 178382 w 2981325"/>
              <a:gd name="connsiteY49" fmla="*/ 1084421 h 2524125"/>
              <a:gd name="connsiteX50" fmla="*/ 178382 w 2981325"/>
              <a:gd name="connsiteY50" fmla="*/ 1004411 h 2524125"/>
              <a:gd name="connsiteX51" fmla="*/ 540332 w 2981325"/>
              <a:gd name="connsiteY51" fmla="*/ 970121 h 2524125"/>
              <a:gd name="connsiteX52" fmla="*/ 589862 w 2981325"/>
              <a:gd name="connsiteY52" fmla="*/ 817721 h 2524125"/>
              <a:gd name="connsiteX53" fmla="*/ 632725 w 2981325"/>
              <a:gd name="connsiteY53" fmla="*/ 787241 h 2524125"/>
              <a:gd name="connsiteX54" fmla="*/ 658442 w 2981325"/>
              <a:gd name="connsiteY54" fmla="*/ 792956 h 2524125"/>
              <a:gd name="connsiteX55" fmla="*/ 776552 w 2981325"/>
              <a:gd name="connsiteY55" fmla="*/ 797719 h 2524125"/>
              <a:gd name="connsiteX56" fmla="*/ 1493785 w 2981325"/>
              <a:gd name="connsiteY56" fmla="*/ 7144 h 2524125"/>
              <a:gd name="connsiteX57" fmla="*/ 2066237 w 2981325"/>
              <a:gd name="connsiteY57" fmla="*/ 7144 h 2524125"/>
              <a:gd name="connsiteX58" fmla="*/ 2062427 w 2981325"/>
              <a:gd name="connsiteY58" fmla="*/ 23336 h 2524125"/>
              <a:gd name="connsiteX59" fmla="*/ 1836685 w 2981325"/>
              <a:gd name="connsiteY59" fmla="*/ 244316 h 2524125"/>
              <a:gd name="connsiteX60" fmla="*/ 2108147 w 2981325"/>
              <a:gd name="connsiteY60" fmla="*/ 323374 h 2524125"/>
              <a:gd name="connsiteX61" fmla="*/ 2803472 w 2981325"/>
              <a:gd name="connsiteY61" fmla="*/ 351949 h 2524125"/>
              <a:gd name="connsiteX62" fmla="*/ 2875862 w 2981325"/>
              <a:gd name="connsiteY62" fmla="*/ 503396 h 2524125"/>
              <a:gd name="connsiteX63" fmla="*/ 2232925 w 2981325"/>
              <a:gd name="connsiteY63" fmla="*/ 814864 h 2524125"/>
              <a:gd name="connsiteX64" fmla="*/ 2232925 w 2981325"/>
              <a:gd name="connsiteY64" fmla="*/ 821531 h 2524125"/>
              <a:gd name="connsiteX65" fmla="*/ 2971112 w 2981325"/>
              <a:gd name="connsiteY65" fmla="*/ 882491 h 2524125"/>
              <a:gd name="connsiteX66" fmla="*/ 2971112 w 2981325"/>
              <a:gd name="connsiteY66" fmla="*/ 1273016 h 2524125"/>
              <a:gd name="connsiteX67" fmla="*/ 2844430 w 2981325"/>
              <a:gd name="connsiteY67" fmla="*/ 1303496 h 2524125"/>
              <a:gd name="connsiteX68" fmla="*/ 2787280 w 2981325"/>
              <a:gd name="connsiteY68" fmla="*/ 1345406 h 2524125"/>
              <a:gd name="connsiteX69" fmla="*/ 2762515 w 2981325"/>
              <a:gd name="connsiteY69" fmla="*/ 1721644 h 2524125"/>
              <a:gd name="connsiteX70" fmla="*/ 2771087 w 2981325"/>
              <a:gd name="connsiteY70" fmla="*/ 1740694 h 2524125"/>
              <a:gd name="connsiteX71" fmla="*/ 2766325 w 2981325"/>
              <a:gd name="connsiteY71" fmla="*/ 1813084 h 2524125"/>
              <a:gd name="connsiteX72" fmla="*/ 2745370 w 2981325"/>
              <a:gd name="connsiteY72" fmla="*/ 1819751 h 2524125"/>
              <a:gd name="connsiteX73" fmla="*/ 2753942 w 2981325"/>
              <a:gd name="connsiteY73" fmla="*/ 1851184 h 2524125"/>
              <a:gd name="connsiteX74" fmla="*/ 2732987 w 2981325"/>
              <a:gd name="connsiteY74" fmla="*/ 1866424 h 2524125"/>
              <a:gd name="connsiteX75" fmla="*/ 2719652 w 2981325"/>
              <a:gd name="connsiteY75" fmla="*/ 1876901 h 2524125"/>
              <a:gd name="connsiteX76" fmla="*/ 2686315 w 2981325"/>
              <a:gd name="connsiteY76" fmla="*/ 1905476 h 2524125"/>
              <a:gd name="connsiteX77" fmla="*/ 2647262 w 2981325"/>
              <a:gd name="connsiteY77" fmla="*/ 1881664 h 2524125"/>
              <a:gd name="connsiteX78" fmla="*/ 2648215 w 2981325"/>
              <a:gd name="connsiteY78" fmla="*/ 1852136 h 2524125"/>
              <a:gd name="connsiteX79" fmla="*/ 2681552 w 2981325"/>
              <a:gd name="connsiteY79" fmla="*/ 1819751 h 2524125"/>
              <a:gd name="connsiteX80" fmla="*/ 2657740 w 2981325"/>
              <a:gd name="connsiteY80" fmla="*/ 1808321 h 2524125"/>
              <a:gd name="connsiteX81" fmla="*/ 2655835 w 2981325"/>
              <a:gd name="connsiteY81" fmla="*/ 1737836 h 2524125"/>
              <a:gd name="connsiteX82" fmla="*/ 2665360 w 2981325"/>
              <a:gd name="connsiteY82" fmla="*/ 1716881 h 2524125"/>
              <a:gd name="connsiteX83" fmla="*/ 2637737 w 2981325"/>
              <a:gd name="connsiteY83" fmla="*/ 1353026 h 2524125"/>
              <a:gd name="connsiteX84" fmla="*/ 2597732 w 2981325"/>
              <a:gd name="connsiteY84" fmla="*/ 1299686 h 2524125"/>
              <a:gd name="connsiteX85" fmla="*/ 2113862 w 2981325"/>
              <a:gd name="connsiteY85" fmla="*/ 1382554 h 2524125"/>
              <a:gd name="connsiteX86" fmla="*/ 1928125 w 2981325"/>
              <a:gd name="connsiteY86" fmla="*/ 1472089 h 2524125"/>
              <a:gd name="connsiteX87" fmla="*/ 1928125 w 2981325"/>
              <a:gd name="connsiteY87" fmla="*/ 1535906 h 2524125"/>
              <a:gd name="connsiteX88" fmla="*/ 1882405 w 2981325"/>
              <a:gd name="connsiteY88" fmla="*/ 1553051 h 2524125"/>
              <a:gd name="connsiteX89" fmla="*/ 1850972 w 2981325"/>
              <a:gd name="connsiteY89" fmla="*/ 1602581 h 2524125"/>
              <a:gd name="connsiteX90" fmla="*/ 1850972 w 2981325"/>
              <a:gd name="connsiteY90" fmla="*/ 1650206 h 2524125"/>
              <a:gd name="connsiteX91" fmla="*/ 1631897 w 2981325"/>
              <a:gd name="connsiteY91" fmla="*/ 1680686 h 2524125"/>
              <a:gd name="connsiteX92" fmla="*/ 1619515 w 2981325"/>
              <a:gd name="connsiteY92" fmla="*/ 1712119 h 2524125"/>
              <a:gd name="connsiteX93" fmla="*/ 1468067 w 2981325"/>
              <a:gd name="connsiteY93" fmla="*/ 1763554 h 2524125"/>
              <a:gd name="connsiteX94" fmla="*/ 1402345 w 2981325"/>
              <a:gd name="connsiteY94" fmla="*/ 1839754 h 2524125"/>
              <a:gd name="connsiteX95" fmla="*/ 1373770 w 2981325"/>
              <a:gd name="connsiteY95" fmla="*/ 2312194 h 2524125"/>
              <a:gd name="connsiteX96" fmla="*/ 1382342 w 2981325"/>
              <a:gd name="connsiteY96" fmla="*/ 2323624 h 2524125"/>
              <a:gd name="connsiteX97" fmla="*/ 1382342 w 2981325"/>
              <a:gd name="connsiteY97" fmla="*/ 2423636 h 2524125"/>
              <a:gd name="connsiteX98" fmla="*/ 1358530 w 2981325"/>
              <a:gd name="connsiteY98" fmla="*/ 2450306 h 2524125"/>
              <a:gd name="connsiteX99" fmla="*/ 1377580 w 2981325"/>
              <a:gd name="connsiteY99" fmla="*/ 2485549 h 2524125"/>
              <a:gd name="connsiteX100" fmla="*/ 1342337 w 2981325"/>
              <a:gd name="connsiteY100" fmla="*/ 2519839 h 2524125"/>
              <a:gd name="connsiteX101" fmla="*/ 1289950 w 2981325"/>
              <a:gd name="connsiteY101" fmla="*/ 2501741 h 2524125"/>
              <a:gd name="connsiteX102" fmla="*/ 1282330 w 2981325"/>
              <a:gd name="connsiteY102" fmla="*/ 2480786 h 2524125"/>
              <a:gd name="connsiteX103" fmla="*/ 1254707 w 2981325"/>
              <a:gd name="connsiteY103" fmla="*/ 2467451 h 2524125"/>
              <a:gd name="connsiteX104" fmla="*/ 1254707 w 2981325"/>
              <a:gd name="connsiteY104" fmla="*/ 2445544 h 2524125"/>
              <a:gd name="connsiteX105" fmla="*/ 1262327 w 2981325"/>
              <a:gd name="connsiteY105" fmla="*/ 2433161 h 2524125"/>
              <a:gd name="connsiteX106" fmla="*/ 1234705 w 2981325"/>
              <a:gd name="connsiteY106" fmla="*/ 2422684 h 2524125"/>
              <a:gd name="connsiteX107" fmla="*/ 1234705 w 2981325"/>
              <a:gd name="connsiteY107" fmla="*/ 2325529 h 2524125"/>
              <a:gd name="connsiteX108" fmla="*/ 1244230 w 2981325"/>
              <a:gd name="connsiteY108" fmla="*/ 2312194 h 2524125"/>
              <a:gd name="connsiteX109" fmla="*/ 1210892 w 2981325"/>
              <a:gd name="connsiteY109" fmla="*/ 1837849 h 2524125"/>
              <a:gd name="connsiteX110" fmla="*/ 1173745 w 2981325"/>
              <a:gd name="connsiteY110" fmla="*/ 1786414 h 2524125"/>
              <a:gd name="connsiteX111" fmla="*/ 1097545 w 2981325"/>
              <a:gd name="connsiteY111" fmla="*/ 1792129 h 2524125"/>
              <a:gd name="connsiteX112" fmla="*/ 1021345 w 2981325"/>
              <a:gd name="connsiteY112" fmla="*/ 1767364 h 2524125"/>
              <a:gd name="connsiteX113" fmla="*/ 942287 w 2981325"/>
              <a:gd name="connsiteY113" fmla="*/ 1777841 h 2524125"/>
              <a:gd name="connsiteX114" fmla="*/ 813700 w 2981325"/>
              <a:gd name="connsiteY114" fmla="*/ 2176939 h 2524125"/>
              <a:gd name="connsiteX115" fmla="*/ 815605 w 2981325"/>
              <a:gd name="connsiteY115" fmla="*/ 2191226 h 2524125"/>
              <a:gd name="connsiteX116" fmla="*/ 835607 w 2981325"/>
              <a:gd name="connsiteY116" fmla="*/ 2196941 h 2524125"/>
              <a:gd name="connsiteX117" fmla="*/ 823225 w 2981325"/>
              <a:gd name="connsiteY117" fmla="*/ 1766411 h 2524125"/>
              <a:gd name="connsiteX118" fmla="*/ 816557 w 2981325"/>
              <a:gd name="connsiteY118" fmla="*/ 1763554 h 2524125"/>
              <a:gd name="connsiteX119" fmla="*/ 812747 w 2981325"/>
              <a:gd name="connsiteY119" fmla="*/ 2140744 h 2524125"/>
              <a:gd name="connsiteX120" fmla="*/ 928000 w 2981325"/>
              <a:gd name="connsiteY120" fmla="*/ 1778794 h 2524125"/>
              <a:gd name="connsiteX121" fmla="*/ 928000 w 2981325"/>
              <a:gd name="connsiteY121" fmla="*/ 1778794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981325" h="2524125">
                <a:moveTo>
                  <a:pt x="928000" y="1778794"/>
                </a:moveTo>
                <a:cubicBezTo>
                  <a:pt x="921332" y="1779746"/>
                  <a:pt x="915617" y="1779746"/>
                  <a:pt x="911807" y="1779746"/>
                </a:cubicBezTo>
                <a:lnTo>
                  <a:pt x="906092" y="1794034"/>
                </a:lnTo>
                <a:lnTo>
                  <a:pt x="906092" y="2191226"/>
                </a:lnTo>
                <a:lnTo>
                  <a:pt x="1111832" y="1790224"/>
                </a:lnTo>
                <a:cubicBezTo>
                  <a:pt x="1111832" y="1790224"/>
                  <a:pt x="1124215" y="1789271"/>
                  <a:pt x="1126120" y="1788319"/>
                </a:cubicBezTo>
                <a:lnTo>
                  <a:pt x="906092" y="2217896"/>
                </a:lnTo>
                <a:lnTo>
                  <a:pt x="906092" y="2229326"/>
                </a:lnTo>
                <a:cubicBezTo>
                  <a:pt x="906092" y="2229326"/>
                  <a:pt x="936572" y="2250281"/>
                  <a:pt x="942287" y="2257901"/>
                </a:cubicBezTo>
                <a:lnTo>
                  <a:pt x="942287" y="2325529"/>
                </a:lnTo>
                <a:cubicBezTo>
                  <a:pt x="942287" y="2347436"/>
                  <a:pt x="856562" y="2347436"/>
                  <a:pt x="840370" y="2346484"/>
                </a:cubicBezTo>
                <a:cubicBezTo>
                  <a:pt x="837512" y="2344579"/>
                  <a:pt x="817510" y="2336006"/>
                  <a:pt x="793697" y="2325529"/>
                </a:cubicBezTo>
                <a:cubicBezTo>
                  <a:pt x="766075" y="2339816"/>
                  <a:pt x="747025" y="2338864"/>
                  <a:pt x="737500" y="2331244"/>
                </a:cubicBezTo>
                <a:cubicBezTo>
                  <a:pt x="727022" y="2322671"/>
                  <a:pt x="729880" y="2316004"/>
                  <a:pt x="729880" y="2313146"/>
                </a:cubicBezTo>
                <a:cubicBezTo>
                  <a:pt x="729880" y="2310289"/>
                  <a:pt x="733690" y="2305526"/>
                  <a:pt x="733690" y="2305526"/>
                </a:cubicBezTo>
                <a:lnTo>
                  <a:pt x="729880" y="2303621"/>
                </a:lnTo>
                <a:cubicBezTo>
                  <a:pt x="673682" y="2314099"/>
                  <a:pt x="668920" y="2304574"/>
                  <a:pt x="667015" y="2299811"/>
                </a:cubicBezTo>
                <a:cubicBezTo>
                  <a:pt x="665110" y="2295049"/>
                  <a:pt x="669872" y="2289334"/>
                  <a:pt x="671777" y="2285524"/>
                </a:cubicBezTo>
                <a:cubicBezTo>
                  <a:pt x="665110" y="2287429"/>
                  <a:pt x="651775" y="2287429"/>
                  <a:pt x="641297" y="2285524"/>
                </a:cubicBezTo>
                <a:cubicBezTo>
                  <a:pt x="630820" y="2284571"/>
                  <a:pt x="620342" y="2264569"/>
                  <a:pt x="620342" y="2259806"/>
                </a:cubicBezTo>
                <a:cubicBezTo>
                  <a:pt x="621295" y="2255996"/>
                  <a:pt x="626057" y="2253139"/>
                  <a:pt x="634630" y="2253139"/>
                </a:cubicBezTo>
                <a:cubicBezTo>
                  <a:pt x="643202" y="2253139"/>
                  <a:pt x="667967" y="2256949"/>
                  <a:pt x="678445" y="2256949"/>
                </a:cubicBezTo>
                <a:cubicBezTo>
                  <a:pt x="686065" y="2257901"/>
                  <a:pt x="689875" y="2256949"/>
                  <a:pt x="695590" y="2254091"/>
                </a:cubicBezTo>
                <a:lnTo>
                  <a:pt x="695590" y="2201704"/>
                </a:lnTo>
                <a:cubicBezTo>
                  <a:pt x="707020" y="2195036"/>
                  <a:pt x="726070" y="2183606"/>
                  <a:pt x="744167" y="2180749"/>
                </a:cubicBezTo>
                <a:cubicBezTo>
                  <a:pt x="744167" y="2152174"/>
                  <a:pt x="726070" y="1721644"/>
                  <a:pt x="726070" y="1721644"/>
                </a:cubicBezTo>
                <a:lnTo>
                  <a:pt x="556525" y="1656874"/>
                </a:lnTo>
                <a:cubicBezTo>
                  <a:pt x="553667" y="1714024"/>
                  <a:pt x="547000" y="1935956"/>
                  <a:pt x="547952" y="1962626"/>
                </a:cubicBezTo>
                <a:cubicBezTo>
                  <a:pt x="550810" y="1963579"/>
                  <a:pt x="551762" y="1966436"/>
                  <a:pt x="552715" y="1973104"/>
                </a:cubicBezTo>
                <a:cubicBezTo>
                  <a:pt x="552715" y="1984534"/>
                  <a:pt x="549857" y="2050256"/>
                  <a:pt x="547952" y="2057876"/>
                </a:cubicBezTo>
                <a:cubicBezTo>
                  <a:pt x="547000" y="2058829"/>
                  <a:pt x="542237" y="2060734"/>
                  <a:pt x="536522" y="2062639"/>
                </a:cubicBezTo>
                <a:cubicBezTo>
                  <a:pt x="547952" y="2069306"/>
                  <a:pt x="565097" y="2084546"/>
                  <a:pt x="569860" y="2091214"/>
                </a:cubicBezTo>
                <a:cubicBezTo>
                  <a:pt x="575575" y="2099786"/>
                  <a:pt x="574622" y="2123599"/>
                  <a:pt x="572717" y="2129314"/>
                </a:cubicBezTo>
                <a:cubicBezTo>
                  <a:pt x="552715" y="2145506"/>
                  <a:pt x="526045" y="2143601"/>
                  <a:pt x="519377" y="2143601"/>
                </a:cubicBezTo>
                <a:cubicBezTo>
                  <a:pt x="499375" y="2141696"/>
                  <a:pt x="500327" y="2120741"/>
                  <a:pt x="500327" y="2116931"/>
                </a:cubicBezTo>
                <a:cubicBezTo>
                  <a:pt x="500327" y="2113121"/>
                  <a:pt x="492707" y="2106454"/>
                  <a:pt x="489850" y="2106454"/>
                </a:cubicBezTo>
                <a:cubicBezTo>
                  <a:pt x="462227" y="2110264"/>
                  <a:pt x="457465" y="2094071"/>
                  <a:pt x="456512" y="2087404"/>
                </a:cubicBezTo>
                <a:cubicBezTo>
                  <a:pt x="455560" y="2082641"/>
                  <a:pt x="455560" y="2073116"/>
                  <a:pt x="455560" y="2064544"/>
                </a:cubicBezTo>
                <a:cubicBezTo>
                  <a:pt x="442225" y="2055971"/>
                  <a:pt x="429842" y="2047399"/>
                  <a:pt x="430795" y="2036921"/>
                </a:cubicBezTo>
                <a:lnTo>
                  <a:pt x="429842" y="1968341"/>
                </a:lnTo>
                <a:lnTo>
                  <a:pt x="436510" y="1956911"/>
                </a:lnTo>
                <a:cubicBezTo>
                  <a:pt x="439367" y="1902619"/>
                  <a:pt x="418412" y="1661636"/>
                  <a:pt x="412697" y="1601629"/>
                </a:cubicBezTo>
                <a:lnTo>
                  <a:pt x="18362" y="1453991"/>
                </a:lnTo>
                <a:lnTo>
                  <a:pt x="18362" y="1420654"/>
                </a:lnTo>
                <a:cubicBezTo>
                  <a:pt x="18362" y="1420654"/>
                  <a:pt x="12647" y="1412081"/>
                  <a:pt x="8837" y="1404461"/>
                </a:cubicBezTo>
                <a:cubicBezTo>
                  <a:pt x="5027" y="1395889"/>
                  <a:pt x="8837" y="1336834"/>
                  <a:pt x="8837" y="1319689"/>
                </a:cubicBezTo>
                <a:cubicBezTo>
                  <a:pt x="8837" y="1303496"/>
                  <a:pt x="21220" y="1292066"/>
                  <a:pt x="37412" y="1289209"/>
                </a:cubicBezTo>
                <a:cubicBezTo>
                  <a:pt x="53605" y="1286351"/>
                  <a:pt x="107897" y="1279684"/>
                  <a:pt x="126947" y="1273969"/>
                </a:cubicBezTo>
                <a:cubicBezTo>
                  <a:pt x="145997" y="1268254"/>
                  <a:pt x="212672" y="1221581"/>
                  <a:pt x="193622" y="1096804"/>
                </a:cubicBezTo>
                <a:lnTo>
                  <a:pt x="178382" y="1084421"/>
                </a:lnTo>
                <a:lnTo>
                  <a:pt x="178382" y="1004411"/>
                </a:lnTo>
                <a:lnTo>
                  <a:pt x="540332" y="970121"/>
                </a:lnTo>
                <a:cubicBezTo>
                  <a:pt x="559382" y="942499"/>
                  <a:pt x="589862" y="868204"/>
                  <a:pt x="589862" y="817721"/>
                </a:cubicBezTo>
                <a:cubicBezTo>
                  <a:pt x="599387" y="809149"/>
                  <a:pt x="621295" y="791051"/>
                  <a:pt x="632725" y="787241"/>
                </a:cubicBezTo>
                <a:cubicBezTo>
                  <a:pt x="644155" y="783431"/>
                  <a:pt x="650822" y="789146"/>
                  <a:pt x="658442" y="792956"/>
                </a:cubicBezTo>
                <a:cubicBezTo>
                  <a:pt x="666062" y="796766"/>
                  <a:pt x="673682" y="806291"/>
                  <a:pt x="776552" y="797719"/>
                </a:cubicBezTo>
                <a:cubicBezTo>
                  <a:pt x="826082" y="751999"/>
                  <a:pt x="1493785" y="7144"/>
                  <a:pt x="1493785" y="7144"/>
                </a:cubicBezTo>
                <a:lnTo>
                  <a:pt x="2066237" y="7144"/>
                </a:lnTo>
                <a:cubicBezTo>
                  <a:pt x="2073857" y="7144"/>
                  <a:pt x="2070047" y="15716"/>
                  <a:pt x="2062427" y="23336"/>
                </a:cubicBezTo>
                <a:cubicBezTo>
                  <a:pt x="2015755" y="69056"/>
                  <a:pt x="1848115" y="231934"/>
                  <a:pt x="1836685" y="244316"/>
                </a:cubicBezTo>
                <a:cubicBezTo>
                  <a:pt x="1855735" y="258604"/>
                  <a:pt x="1949080" y="323374"/>
                  <a:pt x="2108147" y="323374"/>
                </a:cubicBezTo>
                <a:cubicBezTo>
                  <a:pt x="2267215" y="323374"/>
                  <a:pt x="2768230" y="351949"/>
                  <a:pt x="2803472" y="351949"/>
                </a:cubicBezTo>
                <a:cubicBezTo>
                  <a:pt x="2851097" y="351949"/>
                  <a:pt x="3009212" y="366236"/>
                  <a:pt x="2875862" y="503396"/>
                </a:cubicBezTo>
                <a:cubicBezTo>
                  <a:pt x="2862527" y="516731"/>
                  <a:pt x="2546297" y="827246"/>
                  <a:pt x="2232925" y="814864"/>
                </a:cubicBezTo>
                <a:lnTo>
                  <a:pt x="2232925" y="821531"/>
                </a:lnTo>
                <a:cubicBezTo>
                  <a:pt x="2232925" y="821531"/>
                  <a:pt x="2724415" y="797719"/>
                  <a:pt x="2971112" y="882491"/>
                </a:cubicBezTo>
                <a:cubicBezTo>
                  <a:pt x="2973017" y="897731"/>
                  <a:pt x="2985400" y="1216819"/>
                  <a:pt x="2971112" y="1273016"/>
                </a:cubicBezTo>
                <a:cubicBezTo>
                  <a:pt x="2965397" y="1279684"/>
                  <a:pt x="2950157" y="1296829"/>
                  <a:pt x="2844430" y="1303496"/>
                </a:cubicBezTo>
                <a:cubicBezTo>
                  <a:pt x="2840620" y="1305401"/>
                  <a:pt x="2794900" y="1335881"/>
                  <a:pt x="2787280" y="1345406"/>
                </a:cubicBezTo>
                <a:cubicBezTo>
                  <a:pt x="2782517" y="1370171"/>
                  <a:pt x="2764420" y="1516856"/>
                  <a:pt x="2762515" y="1721644"/>
                </a:cubicBezTo>
                <a:lnTo>
                  <a:pt x="2771087" y="1740694"/>
                </a:lnTo>
                <a:lnTo>
                  <a:pt x="2766325" y="1813084"/>
                </a:lnTo>
                <a:cubicBezTo>
                  <a:pt x="2766325" y="1813084"/>
                  <a:pt x="2757752" y="1816894"/>
                  <a:pt x="2745370" y="1819751"/>
                </a:cubicBezTo>
                <a:cubicBezTo>
                  <a:pt x="2758705" y="1830229"/>
                  <a:pt x="2754895" y="1845469"/>
                  <a:pt x="2753942" y="1851184"/>
                </a:cubicBezTo>
                <a:cubicBezTo>
                  <a:pt x="2752990" y="1857851"/>
                  <a:pt x="2738702" y="1865471"/>
                  <a:pt x="2732987" y="1866424"/>
                </a:cubicBezTo>
                <a:cubicBezTo>
                  <a:pt x="2728225" y="1867376"/>
                  <a:pt x="2720605" y="1868329"/>
                  <a:pt x="2719652" y="1876901"/>
                </a:cubicBezTo>
                <a:cubicBezTo>
                  <a:pt x="2717747" y="1898809"/>
                  <a:pt x="2696792" y="1904524"/>
                  <a:pt x="2686315" y="1905476"/>
                </a:cubicBezTo>
                <a:cubicBezTo>
                  <a:pt x="2668217" y="1905476"/>
                  <a:pt x="2649167" y="1886426"/>
                  <a:pt x="2647262" y="1881664"/>
                </a:cubicBezTo>
                <a:cubicBezTo>
                  <a:pt x="2645357" y="1877854"/>
                  <a:pt x="2643452" y="1859756"/>
                  <a:pt x="2648215" y="1852136"/>
                </a:cubicBezTo>
                <a:cubicBezTo>
                  <a:pt x="2652025" y="1845469"/>
                  <a:pt x="2672980" y="1828324"/>
                  <a:pt x="2681552" y="1819751"/>
                </a:cubicBezTo>
                <a:cubicBezTo>
                  <a:pt x="2672980" y="1816894"/>
                  <a:pt x="2665360" y="1814036"/>
                  <a:pt x="2657740" y="1808321"/>
                </a:cubicBezTo>
                <a:lnTo>
                  <a:pt x="2655835" y="1737836"/>
                </a:lnTo>
                <a:lnTo>
                  <a:pt x="2665360" y="1716881"/>
                </a:lnTo>
                <a:cubicBezTo>
                  <a:pt x="2664407" y="1698784"/>
                  <a:pt x="2653930" y="1426369"/>
                  <a:pt x="2637737" y="1353026"/>
                </a:cubicBezTo>
                <a:cubicBezTo>
                  <a:pt x="2633927" y="1339691"/>
                  <a:pt x="2611067" y="1308259"/>
                  <a:pt x="2597732" y="1299686"/>
                </a:cubicBezTo>
                <a:cubicBezTo>
                  <a:pt x="2560585" y="1303496"/>
                  <a:pt x="2151010" y="1376839"/>
                  <a:pt x="2113862" y="1382554"/>
                </a:cubicBezTo>
                <a:cubicBezTo>
                  <a:pt x="2076715" y="1388269"/>
                  <a:pt x="1928125" y="1428274"/>
                  <a:pt x="1928125" y="1472089"/>
                </a:cubicBezTo>
                <a:lnTo>
                  <a:pt x="1928125" y="1535906"/>
                </a:lnTo>
                <a:cubicBezTo>
                  <a:pt x="1928125" y="1535906"/>
                  <a:pt x="1896692" y="1551146"/>
                  <a:pt x="1882405" y="1553051"/>
                </a:cubicBezTo>
                <a:cubicBezTo>
                  <a:pt x="1875737" y="1556861"/>
                  <a:pt x="1850972" y="1602581"/>
                  <a:pt x="1850972" y="1602581"/>
                </a:cubicBezTo>
                <a:lnTo>
                  <a:pt x="1850972" y="1650206"/>
                </a:lnTo>
                <a:lnTo>
                  <a:pt x="1631897" y="1680686"/>
                </a:lnTo>
                <a:lnTo>
                  <a:pt x="1619515" y="1712119"/>
                </a:lnTo>
                <a:cubicBezTo>
                  <a:pt x="1619515" y="1712119"/>
                  <a:pt x="1524265" y="1738789"/>
                  <a:pt x="1468067" y="1763554"/>
                </a:cubicBezTo>
                <a:cubicBezTo>
                  <a:pt x="1449017" y="1781651"/>
                  <a:pt x="1411870" y="1817846"/>
                  <a:pt x="1402345" y="1839754"/>
                </a:cubicBezTo>
                <a:cubicBezTo>
                  <a:pt x="1402345" y="1839754"/>
                  <a:pt x="1379485" y="2029301"/>
                  <a:pt x="1373770" y="2312194"/>
                </a:cubicBezTo>
                <a:lnTo>
                  <a:pt x="1382342" y="2323624"/>
                </a:lnTo>
                <a:lnTo>
                  <a:pt x="1382342" y="2423636"/>
                </a:lnTo>
                <a:cubicBezTo>
                  <a:pt x="1382342" y="2428399"/>
                  <a:pt x="1370912" y="2441734"/>
                  <a:pt x="1358530" y="2450306"/>
                </a:cubicBezTo>
                <a:cubicBezTo>
                  <a:pt x="1374722" y="2462689"/>
                  <a:pt x="1378532" y="2473166"/>
                  <a:pt x="1377580" y="2485549"/>
                </a:cubicBezTo>
                <a:cubicBezTo>
                  <a:pt x="1376627" y="2503646"/>
                  <a:pt x="1353767" y="2518886"/>
                  <a:pt x="1342337" y="2519839"/>
                </a:cubicBezTo>
                <a:cubicBezTo>
                  <a:pt x="1325192" y="2521744"/>
                  <a:pt x="1293760" y="2513171"/>
                  <a:pt x="1289950" y="2501741"/>
                </a:cubicBezTo>
                <a:cubicBezTo>
                  <a:pt x="1286140" y="2489359"/>
                  <a:pt x="1285187" y="2486501"/>
                  <a:pt x="1282330" y="2480786"/>
                </a:cubicBezTo>
                <a:cubicBezTo>
                  <a:pt x="1277567" y="2476024"/>
                  <a:pt x="1256612" y="2471261"/>
                  <a:pt x="1254707" y="2467451"/>
                </a:cubicBezTo>
                <a:cubicBezTo>
                  <a:pt x="1252802" y="2463641"/>
                  <a:pt x="1251850" y="2453164"/>
                  <a:pt x="1254707" y="2445544"/>
                </a:cubicBezTo>
                <a:cubicBezTo>
                  <a:pt x="1256612" y="2439829"/>
                  <a:pt x="1259470" y="2436019"/>
                  <a:pt x="1262327" y="2433161"/>
                </a:cubicBezTo>
                <a:cubicBezTo>
                  <a:pt x="1246135" y="2427446"/>
                  <a:pt x="1234705" y="2422684"/>
                  <a:pt x="1234705" y="2422684"/>
                </a:cubicBezTo>
                <a:lnTo>
                  <a:pt x="1234705" y="2325529"/>
                </a:lnTo>
                <a:lnTo>
                  <a:pt x="1244230" y="2312194"/>
                </a:lnTo>
                <a:cubicBezTo>
                  <a:pt x="1244230" y="2312194"/>
                  <a:pt x="1222322" y="1866424"/>
                  <a:pt x="1210892" y="1837849"/>
                </a:cubicBezTo>
                <a:cubicBezTo>
                  <a:pt x="1199462" y="1816894"/>
                  <a:pt x="1186127" y="1797844"/>
                  <a:pt x="1173745" y="1786414"/>
                </a:cubicBezTo>
                <a:cubicBezTo>
                  <a:pt x="1161362" y="1785461"/>
                  <a:pt x="1112785" y="1793081"/>
                  <a:pt x="1097545" y="1792129"/>
                </a:cubicBezTo>
                <a:cubicBezTo>
                  <a:pt x="1082305" y="1791176"/>
                  <a:pt x="1039442" y="1775936"/>
                  <a:pt x="1021345" y="1767364"/>
                </a:cubicBezTo>
                <a:cubicBezTo>
                  <a:pt x="1008010" y="1768316"/>
                  <a:pt x="969910" y="1774031"/>
                  <a:pt x="942287" y="1777841"/>
                </a:cubicBezTo>
                <a:lnTo>
                  <a:pt x="813700" y="2176939"/>
                </a:lnTo>
                <a:cubicBezTo>
                  <a:pt x="814652" y="2183606"/>
                  <a:pt x="814652" y="2189321"/>
                  <a:pt x="815605" y="2191226"/>
                </a:cubicBezTo>
                <a:cubicBezTo>
                  <a:pt x="819415" y="2194084"/>
                  <a:pt x="826082" y="2198846"/>
                  <a:pt x="835607" y="2196941"/>
                </a:cubicBezTo>
                <a:cubicBezTo>
                  <a:pt x="834655" y="2181701"/>
                  <a:pt x="823225" y="1766411"/>
                  <a:pt x="823225" y="1766411"/>
                </a:cubicBezTo>
                <a:lnTo>
                  <a:pt x="816557" y="1763554"/>
                </a:lnTo>
                <a:cubicBezTo>
                  <a:pt x="815605" y="1775936"/>
                  <a:pt x="809890" y="2029301"/>
                  <a:pt x="812747" y="2140744"/>
                </a:cubicBezTo>
                <a:lnTo>
                  <a:pt x="928000" y="1778794"/>
                </a:lnTo>
                <a:lnTo>
                  <a:pt x="928000" y="177879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16FC4C9B-B580-4169-A1CE-F703C584DC38}"/>
              </a:ext>
            </a:extLst>
          </p:cNvPr>
          <p:cNvSpPr txBox="1">
            <a:spLocks/>
          </p:cNvSpPr>
          <p:nvPr/>
        </p:nvSpPr>
        <p:spPr>
          <a:xfrm>
            <a:off x="68770" y="383499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</a:p>
          <a:p>
            <a:pPr algn="l"/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sedot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tungau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Dadi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sz="20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b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memasuki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website.</a:t>
            </a: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2679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progress login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sedot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tungau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Dadi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dan password yang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terdaftar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Setelah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username &amp; password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sedot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tungau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Dadi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username dan</a:t>
            </a:r>
            <a:b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password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register,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deregister Ketika login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2679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02679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9144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9E0243-4D18-4CEC-AD92-1C089E9D3DD7}"/>
              </a:ext>
            </a:extLst>
          </p:cNvPr>
          <p:cNvSpPr txBox="1"/>
          <p:nvPr/>
        </p:nvSpPr>
        <p:spPr>
          <a:xfrm>
            <a:off x="3547837" y="299123"/>
            <a:ext cx="442505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/>
              <a:t>BLACK BOX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1AA59-77F1-47E5-95C5-F5C862DA9D87}"/>
              </a:ext>
            </a:extLst>
          </p:cNvPr>
          <p:cNvSpPr txBox="1"/>
          <p:nvPr/>
        </p:nvSpPr>
        <p:spPr>
          <a:xfrm>
            <a:off x="3709862" y="1799060"/>
            <a:ext cx="442505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endParaRPr lang="ko-KR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60B11-4522-4B96-85E2-29D849C4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010"/>
            <a:ext cx="5515745" cy="6287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C3587-874B-4019-AED3-8436A7748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45" y="930062"/>
            <a:ext cx="564911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700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Abdullah Gymnastiar</cp:lastModifiedBy>
  <cp:revision>118</cp:revision>
  <dcterms:created xsi:type="dcterms:W3CDTF">2020-01-20T05:08:25Z</dcterms:created>
  <dcterms:modified xsi:type="dcterms:W3CDTF">2023-01-02T15:23:09Z</dcterms:modified>
</cp:coreProperties>
</file>