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929"/>
    <a:srgbClr val="737383"/>
    <a:srgbClr val="737371"/>
    <a:srgbClr val="0303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3D1F9-925C-493E-9FEA-8DB498E1754C}" type="datetimeFigureOut">
              <a:rPr lang="zh-CN" altLang="en-US" smtClean="0"/>
              <a:t>2019/1/13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5432D-63D2-4556-80A0-7B390A563F2A}" type="slidenum">
              <a:rPr lang="zh-CN" altLang="en-US" smtClean="0"/>
              <a:t>‹#›</a:t>
            </a:fld>
            <a:endParaRPr lang="zh-CN" altLang="en-US"/>
          </a:p>
        </p:txBody>
      </p:sp>
    </p:spTree>
    <p:extLst>
      <p:ext uri="{BB962C8B-B14F-4D97-AF65-F5344CB8AC3E}">
        <p14:creationId xmlns:p14="http://schemas.microsoft.com/office/powerpoint/2010/main" val="212340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727FA-85BD-42C6-8B6A-58A97258DB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9FF6AF-87A6-4083-875E-D00D7D0B0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468E3C-0F65-4E72-8086-A9C4F1EC42EF}"/>
              </a:ext>
            </a:extLst>
          </p:cNvPr>
          <p:cNvSpPr>
            <a:spLocks noGrp="1"/>
          </p:cNvSpPr>
          <p:nvPr>
            <p:ph type="dt" sz="half" idx="10"/>
          </p:nvPr>
        </p:nvSpPr>
        <p:spPr/>
        <p:txBody>
          <a:bodyPr/>
          <a:lstStyle/>
          <a:p>
            <a:fld id="{99CAF7B7-2598-416C-BBE5-EC01B24278BC}" type="datetime1">
              <a:rPr lang="zh-CN" altLang="en-US" smtClean="0"/>
              <a:t>2019/1/13</a:t>
            </a:fld>
            <a:endParaRPr lang="zh-CN" altLang="en-US"/>
          </a:p>
        </p:txBody>
      </p:sp>
      <p:sp>
        <p:nvSpPr>
          <p:cNvPr id="5" name="页脚占位符 4">
            <a:extLst>
              <a:ext uri="{FF2B5EF4-FFF2-40B4-BE49-F238E27FC236}">
                <a16:creationId xmlns:a16="http://schemas.microsoft.com/office/drawing/2014/main" id="{2156C93F-E80D-4438-B54E-7EACDDE8D237}"/>
              </a:ext>
            </a:extLst>
          </p:cNvPr>
          <p:cNvSpPr>
            <a:spLocks noGrp="1"/>
          </p:cNvSpPr>
          <p:nvPr>
            <p:ph type="ftr" sz="quarter" idx="11"/>
          </p:nvPr>
        </p:nvSpPr>
        <p:spPr/>
        <p:txBody>
          <a:bodyPr/>
          <a:lstStyle/>
          <a:p>
            <a:r>
              <a:rPr lang="en-US" altLang="zh-CN"/>
              <a:t>Design by Andrew Cui. standardcore.io</a:t>
            </a:r>
            <a:endParaRPr lang="zh-CN" altLang="en-US"/>
          </a:p>
        </p:txBody>
      </p:sp>
      <p:sp>
        <p:nvSpPr>
          <p:cNvPr id="6" name="灯片编号占位符 5">
            <a:extLst>
              <a:ext uri="{FF2B5EF4-FFF2-40B4-BE49-F238E27FC236}">
                <a16:creationId xmlns:a16="http://schemas.microsoft.com/office/drawing/2014/main" id="{8A531F26-FF1A-4857-9096-4223B9B7163E}"/>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293038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2270F-F566-4BA0-A5EE-5EC5B24042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2480C7-E05A-4E2B-BFF9-F90A432F17F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2136F2-428C-4486-BE3E-ECE5F3547419}"/>
              </a:ext>
            </a:extLst>
          </p:cNvPr>
          <p:cNvSpPr>
            <a:spLocks noGrp="1"/>
          </p:cNvSpPr>
          <p:nvPr>
            <p:ph type="dt" sz="half" idx="10"/>
          </p:nvPr>
        </p:nvSpPr>
        <p:spPr/>
        <p:txBody>
          <a:bodyPr/>
          <a:lstStyle/>
          <a:p>
            <a:fld id="{F16BA517-2B17-442D-B699-4D26885B35D5}" type="datetime1">
              <a:rPr lang="zh-CN" altLang="en-US" smtClean="0"/>
              <a:t>2019/1/13</a:t>
            </a:fld>
            <a:endParaRPr lang="zh-CN" altLang="en-US"/>
          </a:p>
        </p:txBody>
      </p:sp>
      <p:sp>
        <p:nvSpPr>
          <p:cNvPr id="5" name="页脚占位符 4">
            <a:extLst>
              <a:ext uri="{FF2B5EF4-FFF2-40B4-BE49-F238E27FC236}">
                <a16:creationId xmlns:a16="http://schemas.microsoft.com/office/drawing/2014/main" id="{C26DE96C-39AA-462F-9A32-283F6C9843CD}"/>
              </a:ext>
            </a:extLst>
          </p:cNvPr>
          <p:cNvSpPr>
            <a:spLocks noGrp="1"/>
          </p:cNvSpPr>
          <p:nvPr>
            <p:ph type="ftr" sz="quarter" idx="11"/>
          </p:nvPr>
        </p:nvSpPr>
        <p:spPr/>
        <p:txBody>
          <a:bodyPr/>
          <a:lstStyle/>
          <a:p>
            <a:r>
              <a:rPr lang="en-US" altLang="zh-CN"/>
              <a:t>Design by Andrew Cui. standardcore.io</a:t>
            </a:r>
            <a:endParaRPr lang="zh-CN" altLang="en-US"/>
          </a:p>
        </p:txBody>
      </p:sp>
      <p:sp>
        <p:nvSpPr>
          <p:cNvPr id="6" name="灯片编号占位符 5">
            <a:extLst>
              <a:ext uri="{FF2B5EF4-FFF2-40B4-BE49-F238E27FC236}">
                <a16:creationId xmlns:a16="http://schemas.microsoft.com/office/drawing/2014/main" id="{2ED6ABEA-E5BC-4EB0-B848-90C7F0021380}"/>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54846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4C71C45-CE34-4268-8610-70C76FE0B3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D66AFA-4357-4AE9-9053-F270826772E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D381474-E9D5-442A-BE4C-83A859432F38}"/>
              </a:ext>
            </a:extLst>
          </p:cNvPr>
          <p:cNvSpPr>
            <a:spLocks noGrp="1"/>
          </p:cNvSpPr>
          <p:nvPr>
            <p:ph type="dt" sz="half" idx="10"/>
          </p:nvPr>
        </p:nvSpPr>
        <p:spPr/>
        <p:txBody>
          <a:bodyPr/>
          <a:lstStyle/>
          <a:p>
            <a:fld id="{18B104F4-85D3-47AF-B863-5E881310B31D}" type="datetime1">
              <a:rPr lang="zh-CN" altLang="en-US" smtClean="0"/>
              <a:t>2019/1/13</a:t>
            </a:fld>
            <a:endParaRPr lang="zh-CN" altLang="en-US"/>
          </a:p>
        </p:txBody>
      </p:sp>
      <p:sp>
        <p:nvSpPr>
          <p:cNvPr id="5" name="页脚占位符 4">
            <a:extLst>
              <a:ext uri="{FF2B5EF4-FFF2-40B4-BE49-F238E27FC236}">
                <a16:creationId xmlns:a16="http://schemas.microsoft.com/office/drawing/2014/main" id="{9BCA2BE8-3723-4722-8380-EA8116EF6AA7}"/>
              </a:ext>
            </a:extLst>
          </p:cNvPr>
          <p:cNvSpPr>
            <a:spLocks noGrp="1"/>
          </p:cNvSpPr>
          <p:nvPr>
            <p:ph type="ftr" sz="quarter" idx="11"/>
          </p:nvPr>
        </p:nvSpPr>
        <p:spPr/>
        <p:txBody>
          <a:bodyPr/>
          <a:lstStyle/>
          <a:p>
            <a:r>
              <a:rPr lang="en-US" altLang="zh-CN"/>
              <a:t>Design by Andrew Cui. standardcore.io</a:t>
            </a:r>
            <a:endParaRPr lang="zh-CN" altLang="en-US"/>
          </a:p>
        </p:txBody>
      </p:sp>
      <p:sp>
        <p:nvSpPr>
          <p:cNvPr id="6" name="灯片编号占位符 5">
            <a:extLst>
              <a:ext uri="{FF2B5EF4-FFF2-40B4-BE49-F238E27FC236}">
                <a16:creationId xmlns:a16="http://schemas.microsoft.com/office/drawing/2014/main" id="{FA9D56C6-8FB6-4BDC-8B0C-5B80A1DFAE56}"/>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122322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81DF4-E18E-452E-A8DD-0631AA3AB0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6C00E3-EEAE-4E82-88CB-9FAF9967187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ED8B12-A630-42AE-98CD-6D4B897A95D5}"/>
              </a:ext>
            </a:extLst>
          </p:cNvPr>
          <p:cNvSpPr>
            <a:spLocks noGrp="1"/>
          </p:cNvSpPr>
          <p:nvPr>
            <p:ph type="dt" sz="half" idx="10"/>
          </p:nvPr>
        </p:nvSpPr>
        <p:spPr/>
        <p:txBody>
          <a:bodyPr/>
          <a:lstStyle/>
          <a:p>
            <a:fld id="{EAF49F43-FFA6-4977-9E11-2C06A8ED284C}" type="datetime1">
              <a:rPr lang="zh-CN" altLang="en-US" smtClean="0"/>
              <a:t>2019/1/13</a:t>
            </a:fld>
            <a:endParaRPr lang="zh-CN" altLang="en-US"/>
          </a:p>
        </p:txBody>
      </p:sp>
      <p:sp>
        <p:nvSpPr>
          <p:cNvPr id="5" name="页脚占位符 4">
            <a:extLst>
              <a:ext uri="{FF2B5EF4-FFF2-40B4-BE49-F238E27FC236}">
                <a16:creationId xmlns:a16="http://schemas.microsoft.com/office/drawing/2014/main" id="{2434C210-8914-4AB1-975C-9BE34613AD4F}"/>
              </a:ext>
            </a:extLst>
          </p:cNvPr>
          <p:cNvSpPr>
            <a:spLocks noGrp="1"/>
          </p:cNvSpPr>
          <p:nvPr>
            <p:ph type="ftr" sz="quarter" idx="11"/>
          </p:nvPr>
        </p:nvSpPr>
        <p:spPr/>
        <p:txBody>
          <a:bodyPr/>
          <a:lstStyle/>
          <a:p>
            <a:r>
              <a:rPr lang="en-US" altLang="zh-CN"/>
              <a:t>Design by Andrew Cui. standardcore.io</a:t>
            </a:r>
            <a:endParaRPr lang="zh-CN" altLang="en-US"/>
          </a:p>
        </p:txBody>
      </p:sp>
      <p:sp>
        <p:nvSpPr>
          <p:cNvPr id="6" name="灯片编号占位符 5">
            <a:extLst>
              <a:ext uri="{FF2B5EF4-FFF2-40B4-BE49-F238E27FC236}">
                <a16:creationId xmlns:a16="http://schemas.microsoft.com/office/drawing/2014/main" id="{50C32DAB-63F2-42BE-84CD-E09B79E9BC5F}"/>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398942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E8994-C686-4B58-93A2-0AAFE81A967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1722B6-3BBF-4D8D-939D-B986BE9EE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3A09E69-19AD-4A8C-A98F-1D328A33B38F}"/>
              </a:ext>
            </a:extLst>
          </p:cNvPr>
          <p:cNvSpPr>
            <a:spLocks noGrp="1"/>
          </p:cNvSpPr>
          <p:nvPr>
            <p:ph type="dt" sz="half" idx="10"/>
          </p:nvPr>
        </p:nvSpPr>
        <p:spPr/>
        <p:txBody>
          <a:bodyPr/>
          <a:lstStyle/>
          <a:p>
            <a:fld id="{D8B85F58-1246-4AC5-93C7-7DCC08334508}" type="datetime1">
              <a:rPr lang="zh-CN" altLang="en-US" smtClean="0"/>
              <a:t>2019/1/13</a:t>
            </a:fld>
            <a:endParaRPr lang="zh-CN" altLang="en-US"/>
          </a:p>
        </p:txBody>
      </p:sp>
      <p:sp>
        <p:nvSpPr>
          <p:cNvPr id="5" name="页脚占位符 4">
            <a:extLst>
              <a:ext uri="{FF2B5EF4-FFF2-40B4-BE49-F238E27FC236}">
                <a16:creationId xmlns:a16="http://schemas.microsoft.com/office/drawing/2014/main" id="{ED933D1D-D907-4431-A477-913250A3A613}"/>
              </a:ext>
            </a:extLst>
          </p:cNvPr>
          <p:cNvSpPr>
            <a:spLocks noGrp="1"/>
          </p:cNvSpPr>
          <p:nvPr>
            <p:ph type="ftr" sz="quarter" idx="11"/>
          </p:nvPr>
        </p:nvSpPr>
        <p:spPr/>
        <p:txBody>
          <a:bodyPr/>
          <a:lstStyle/>
          <a:p>
            <a:r>
              <a:rPr lang="en-US" altLang="zh-CN"/>
              <a:t>Design by Andrew Cui. standardcore.io</a:t>
            </a:r>
            <a:endParaRPr lang="zh-CN" altLang="en-US"/>
          </a:p>
        </p:txBody>
      </p:sp>
      <p:sp>
        <p:nvSpPr>
          <p:cNvPr id="6" name="灯片编号占位符 5">
            <a:extLst>
              <a:ext uri="{FF2B5EF4-FFF2-40B4-BE49-F238E27FC236}">
                <a16:creationId xmlns:a16="http://schemas.microsoft.com/office/drawing/2014/main" id="{A2C431C0-9734-4A75-BA79-50DFA6E28858}"/>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279464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E8460-A882-4007-B94B-84F2C6C685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A37B7B-93AA-41D7-B7AA-AA0B47D391F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4709413-C382-4B39-998F-772FA83DF62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552B720-414F-4BCF-B514-57C022BC1AD4}"/>
              </a:ext>
            </a:extLst>
          </p:cNvPr>
          <p:cNvSpPr>
            <a:spLocks noGrp="1"/>
          </p:cNvSpPr>
          <p:nvPr>
            <p:ph type="dt" sz="half" idx="10"/>
          </p:nvPr>
        </p:nvSpPr>
        <p:spPr/>
        <p:txBody>
          <a:bodyPr/>
          <a:lstStyle/>
          <a:p>
            <a:fld id="{7029D9EF-B726-4A74-A417-766AE1C6847D}" type="datetime1">
              <a:rPr lang="zh-CN" altLang="en-US" smtClean="0"/>
              <a:t>2019/1/13</a:t>
            </a:fld>
            <a:endParaRPr lang="zh-CN" altLang="en-US"/>
          </a:p>
        </p:txBody>
      </p:sp>
      <p:sp>
        <p:nvSpPr>
          <p:cNvPr id="6" name="页脚占位符 5">
            <a:extLst>
              <a:ext uri="{FF2B5EF4-FFF2-40B4-BE49-F238E27FC236}">
                <a16:creationId xmlns:a16="http://schemas.microsoft.com/office/drawing/2014/main" id="{0D35B728-E441-431D-AA6D-5E5D72341A99}"/>
              </a:ext>
            </a:extLst>
          </p:cNvPr>
          <p:cNvSpPr>
            <a:spLocks noGrp="1"/>
          </p:cNvSpPr>
          <p:nvPr>
            <p:ph type="ftr" sz="quarter" idx="11"/>
          </p:nvPr>
        </p:nvSpPr>
        <p:spPr/>
        <p:txBody>
          <a:bodyPr/>
          <a:lstStyle/>
          <a:p>
            <a:r>
              <a:rPr lang="en-US" altLang="zh-CN"/>
              <a:t>Design by Andrew Cui. standardcore.io</a:t>
            </a:r>
            <a:endParaRPr lang="zh-CN" altLang="en-US"/>
          </a:p>
        </p:txBody>
      </p:sp>
      <p:sp>
        <p:nvSpPr>
          <p:cNvPr id="7" name="灯片编号占位符 6">
            <a:extLst>
              <a:ext uri="{FF2B5EF4-FFF2-40B4-BE49-F238E27FC236}">
                <a16:creationId xmlns:a16="http://schemas.microsoft.com/office/drawing/2014/main" id="{E6116188-9ACA-4D5F-B0CA-9598939BC5C6}"/>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411672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D90E4-6CC3-43B1-8F10-F29E5F53290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C2BBD6-223D-40AC-9EC9-0F637D03B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B96B7D4-0747-4E09-8BAC-013FBA8CEA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BBAA72A-AF30-4AFC-B923-641EC99C7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B58B5BF-C96A-46B6-802F-2D2362D099D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7427BCF-8D1D-469B-8F9D-688A9FE5B2D9}"/>
              </a:ext>
            </a:extLst>
          </p:cNvPr>
          <p:cNvSpPr>
            <a:spLocks noGrp="1"/>
          </p:cNvSpPr>
          <p:nvPr>
            <p:ph type="dt" sz="half" idx="10"/>
          </p:nvPr>
        </p:nvSpPr>
        <p:spPr/>
        <p:txBody>
          <a:bodyPr/>
          <a:lstStyle/>
          <a:p>
            <a:fld id="{7F792493-A21B-4119-96BF-5C9C790C00D1}" type="datetime1">
              <a:rPr lang="zh-CN" altLang="en-US" smtClean="0"/>
              <a:t>2019/1/13</a:t>
            </a:fld>
            <a:endParaRPr lang="zh-CN" altLang="en-US"/>
          </a:p>
        </p:txBody>
      </p:sp>
      <p:sp>
        <p:nvSpPr>
          <p:cNvPr id="8" name="页脚占位符 7">
            <a:extLst>
              <a:ext uri="{FF2B5EF4-FFF2-40B4-BE49-F238E27FC236}">
                <a16:creationId xmlns:a16="http://schemas.microsoft.com/office/drawing/2014/main" id="{CA290CED-1089-467C-8F28-AD6E15A7DDE8}"/>
              </a:ext>
            </a:extLst>
          </p:cNvPr>
          <p:cNvSpPr>
            <a:spLocks noGrp="1"/>
          </p:cNvSpPr>
          <p:nvPr>
            <p:ph type="ftr" sz="quarter" idx="11"/>
          </p:nvPr>
        </p:nvSpPr>
        <p:spPr/>
        <p:txBody>
          <a:bodyPr/>
          <a:lstStyle/>
          <a:p>
            <a:r>
              <a:rPr lang="en-US" altLang="zh-CN"/>
              <a:t>Design by Andrew Cui. standardcore.io</a:t>
            </a:r>
            <a:endParaRPr lang="zh-CN" altLang="en-US"/>
          </a:p>
        </p:txBody>
      </p:sp>
      <p:sp>
        <p:nvSpPr>
          <p:cNvPr id="9" name="灯片编号占位符 8">
            <a:extLst>
              <a:ext uri="{FF2B5EF4-FFF2-40B4-BE49-F238E27FC236}">
                <a16:creationId xmlns:a16="http://schemas.microsoft.com/office/drawing/2014/main" id="{EC73799E-31B9-4C86-9DF7-751DE3E62C98}"/>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116941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3B0DA-5C69-4077-9B2C-6A7B982BDF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6CA28E-5BFC-43F7-B107-362971351BF4}"/>
              </a:ext>
            </a:extLst>
          </p:cNvPr>
          <p:cNvSpPr>
            <a:spLocks noGrp="1"/>
          </p:cNvSpPr>
          <p:nvPr>
            <p:ph type="dt" sz="half" idx="10"/>
          </p:nvPr>
        </p:nvSpPr>
        <p:spPr/>
        <p:txBody>
          <a:bodyPr/>
          <a:lstStyle/>
          <a:p>
            <a:fld id="{456A4D4F-C42B-44F0-89D6-864595E6ED0F}" type="datetime1">
              <a:rPr lang="zh-CN" altLang="en-US" smtClean="0"/>
              <a:t>2019/1/13</a:t>
            </a:fld>
            <a:endParaRPr lang="zh-CN" altLang="en-US"/>
          </a:p>
        </p:txBody>
      </p:sp>
      <p:sp>
        <p:nvSpPr>
          <p:cNvPr id="4" name="页脚占位符 3">
            <a:extLst>
              <a:ext uri="{FF2B5EF4-FFF2-40B4-BE49-F238E27FC236}">
                <a16:creationId xmlns:a16="http://schemas.microsoft.com/office/drawing/2014/main" id="{38AA18E2-D3F4-4463-8BBA-C47BC7166B3C}"/>
              </a:ext>
            </a:extLst>
          </p:cNvPr>
          <p:cNvSpPr>
            <a:spLocks noGrp="1"/>
          </p:cNvSpPr>
          <p:nvPr>
            <p:ph type="ftr" sz="quarter" idx="11"/>
          </p:nvPr>
        </p:nvSpPr>
        <p:spPr/>
        <p:txBody>
          <a:bodyPr/>
          <a:lstStyle/>
          <a:p>
            <a:r>
              <a:rPr lang="en-US" altLang="zh-CN"/>
              <a:t>Design by Andrew Cui. standardcore.io</a:t>
            </a:r>
            <a:endParaRPr lang="zh-CN" altLang="en-US"/>
          </a:p>
        </p:txBody>
      </p:sp>
      <p:sp>
        <p:nvSpPr>
          <p:cNvPr id="5" name="灯片编号占位符 4">
            <a:extLst>
              <a:ext uri="{FF2B5EF4-FFF2-40B4-BE49-F238E27FC236}">
                <a16:creationId xmlns:a16="http://schemas.microsoft.com/office/drawing/2014/main" id="{21E52619-8C71-4ED6-B2FA-FB17583C65FD}"/>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38124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D6CD16-CD2F-493F-B781-2AC6893DD277}"/>
              </a:ext>
            </a:extLst>
          </p:cNvPr>
          <p:cNvSpPr>
            <a:spLocks noGrp="1"/>
          </p:cNvSpPr>
          <p:nvPr>
            <p:ph type="dt" sz="half" idx="10"/>
          </p:nvPr>
        </p:nvSpPr>
        <p:spPr/>
        <p:txBody>
          <a:bodyPr/>
          <a:lstStyle/>
          <a:p>
            <a:fld id="{509F639E-29A9-4130-8EC4-2486967B7663}" type="datetime1">
              <a:rPr lang="zh-CN" altLang="en-US" smtClean="0"/>
              <a:t>2019/1/13</a:t>
            </a:fld>
            <a:endParaRPr lang="zh-CN" altLang="en-US"/>
          </a:p>
        </p:txBody>
      </p:sp>
      <p:sp>
        <p:nvSpPr>
          <p:cNvPr id="3" name="页脚占位符 2">
            <a:extLst>
              <a:ext uri="{FF2B5EF4-FFF2-40B4-BE49-F238E27FC236}">
                <a16:creationId xmlns:a16="http://schemas.microsoft.com/office/drawing/2014/main" id="{1276420E-942E-4CEF-A152-54BBC2BDF457}"/>
              </a:ext>
            </a:extLst>
          </p:cNvPr>
          <p:cNvSpPr>
            <a:spLocks noGrp="1"/>
          </p:cNvSpPr>
          <p:nvPr>
            <p:ph type="ftr" sz="quarter" idx="11"/>
          </p:nvPr>
        </p:nvSpPr>
        <p:spPr/>
        <p:txBody>
          <a:bodyPr/>
          <a:lstStyle/>
          <a:p>
            <a:r>
              <a:rPr lang="en-US" altLang="zh-CN"/>
              <a:t>Design by Andrew Cui. standardcore.io</a:t>
            </a:r>
            <a:endParaRPr lang="zh-CN" altLang="en-US"/>
          </a:p>
        </p:txBody>
      </p:sp>
      <p:sp>
        <p:nvSpPr>
          <p:cNvPr id="4" name="灯片编号占位符 3">
            <a:extLst>
              <a:ext uri="{FF2B5EF4-FFF2-40B4-BE49-F238E27FC236}">
                <a16:creationId xmlns:a16="http://schemas.microsoft.com/office/drawing/2014/main" id="{C11A1F63-38F0-428D-A76C-B71810E870EE}"/>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252108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CEEC9-B594-4E28-8E70-27E4BB5AD6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4CB8987-C639-4584-A919-F67E2B314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15B1FA2-AF81-4CBF-91F1-6CD06C700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BB517E7-2A21-45DB-81F8-8CC83A32E443}"/>
              </a:ext>
            </a:extLst>
          </p:cNvPr>
          <p:cNvSpPr>
            <a:spLocks noGrp="1"/>
          </p:cNvSpPr>
          <p:nvPr>
            <p:ph type="dt" sz="half" idx="10"/>
          </p:nvPr>
        </p:nvSpPr>
        <p:spPr/>
        <p:txBody>
          <a:bodyPr/>
          <a:lstStyle/>
          <a:p>
            <a:fld id="{DC28F9A7-50A4-44C0-80E3-8512042C6836}" type="datetime1">
              <a:rPr lang="zh-CN" altLang="en-US" smtClean="0"/>
              <a:t>2019/1/13</a:t>
            </a:fld>
            <a:endParaRPr lang="zh-CN" altLang="en-US"/>
          </a:p>
        </p:txBody>
      </p:sp>
      <p:sp>
        <p:nvSpPr>
          <p:cNvPr id="6" name="页脚占位符 5">
            <a:extLst>
              <a:ext uri="{FF2B5EF4-FFF2-40B4-BE49-F238E27FC236}">
                <a16:creationId xmlns:a16="http://schemas.microsoft.com/office/drawing/2014/main" id="{1FB254BF-9659-4033-BD71-D91D37DAD6A2}"/>
              </a:ext>
            </a:extLst>
          </p:cNvPr>
          <p:cNvSpPr>
            <a:spLocks noGrp="1"/>
          </p:cNvSpPr>
          <p:nvPr>
            <p:ph type="ftr" sz="quarter" idx="11"/>
          </p:nvPr>
        </p:nvSpPr>
        <p:spPr/>
        <p:txBody>
          <a:bodyPr/>
          <a:lstStyle/>
          <a:p>
            <a:r>
              <a:rPr lang="en-US" altLang="zh-CN"/>
              <a:t>Design by Andrew Cui. standardcore.io</a:t>
            </a:r>
            <a:endParaRPr lang="zh-CN" altLang="en-US"/>
          </a:p>
        </p:txBody>
      </p:sp>
      <p:sp>
        <p:nvSpPr>
          <p:cNvPr id="7" name="灯片编号占位符 6">
            <a:extLst>
              <a:ext uri="{FF2B5EF4-FFF2-40B4-BE49-F238E27FC236}">
                <a16:creationId xmlns:a16="http://schemas.microsoft.com/office/drawing/2014/main" id="{6FE388D3-3F6F-4500-B5B6-2F32923AF0DB}"/>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135265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E25DA-50A3-461E-ABDD-904BE5E428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C407BED-B255-414A-8029-A456C63388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0602CC-9240-4556-B67F-47D45CD27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8C482FE-41D2-4375-B076-ACACDB5217E7}"/>
              </a:ext>
            </a:extLst>
          </p:cNvPr>
          <p:cNvSpPr>
            <a:spLocks noGrp="1"/>
          </p:cNvSpPr>
          <p:nvPr>
            <p:ph type="dt" sz="half" idx="10"/>
          </p:nvPr>
        </p:nvSpPr>
        <p:spPr/>
        <p:txBody>
          <a:bodyPr/>
          <a:lstStyle/>
          <a:p>
            <a:fld id="{076CE4B3-EAAC-4B55-B70E-BCFCF570D8E7}" type="datetime1">
              <a:rPr lang="zh-CN" altLang="en-US" smtClean="0"/>
              <a:t>2019/1/13</a:t>
            </a:fld>
            <a:endParaRPr lang="zh-CN" altLang="en-US"/>
          </a:p>
        </p:txBody>
      </p:sp>
      <p:sp>
        <p:nvSpPr>
          <p:cNvPr id="6" name="页脚占位符 5">
            <a:extLst>
              <a:ext uri="{FF2B5EF4-FFF2-40B4-BE49-F238E27FC236}">
                <a16:creationId xmlns:a16="http://schemas.microsoft.com/office/drawing/2014/main" id="{06996571-9DBA-4827-91FC-1989FF48D1DB}"/>
              </a:ext>
            </a:extLst>
          </p:cNvPr>
          <p:cNvSpPr>
            <a:spLocks noGrp="1"/>
          </p:cNvSpPr>
          <p:nvPr>
            <p:ph type="ftr" sz="quarter" idx="11"/>
          </p:nvPr>
        </p:nvSpPr>
        <p:spPr/>
        <p:txBody>
          <a:bodyPr/>
          <a:lstStyle/>
          <a:p>
            <a:r>
              <a:rPr lang="en-US" altLang="zh-CN"/>
              <a:t>Design by Andrew Cui. standardcore.io</a:t>
            </a:r>
            <a:endParaRPr lang="zh-CN" altLang="en-US"/>
          </a:p>
        </p:txBody>
      </p:sp>
      <p:sp>
        <p:nvSpPr>
          <p:cNvPr id="7" name="灯片编号占位符 6">
            <a:extLst>
              <a:ext uri="{FF2B5EF4-FFF2-40B4-BE49-F238E27FC236}">
                <a16:creationId xmlns:a16="http://schemas.microsoft.com/office/drawing/2014/main" id="{15461201-77A2-4F50-B37C-D31E1FC58BB7}"/>
              </a:ext>
            </a:extLst>
          </p:cNvPr>
          <p:cNvSpPr>
            <a:spLocks noGrp="1"/>
          </p:cNvSpPr>
          <p:nvPr>
            <p:ph type="sldNum" sz="quarter" idx="12"/>
          </p:nvPr>
        </p:nvSpPr>
        <p:spPr/>
        <p:txBody>
          <a:body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26014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0303"/>
            </a:gs>
            <a:gs pos="33000">
              <a:srgbClr val="0A0929"/>
            </a:gs>
            <a:gs pos="100000">
              <a:srgbClr val="737383"/>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A34B8B-3125-40B0-BFB4-9F04AC1B3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569644-DF66-4DB7-9503-0637714C6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2DDE70-1D8C-4A34-854B-AE68F1027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CB182-405D-4CCC-BF15-2C727D3CB8C4}" type="datetime1">
              <a:rPr lang="zh-CN" altLang="en-US" smtClean="0"/>
              <a:t>2019/1/13</a:t>
            </a:fld>
            <a:endParaRPr lang="zh-CN" altLang="en-US"/>
          </a:p>
        </p:txBody>
      </p:sp>
      <p:sp>
        <p:nvSpPr>
          <p:cNvPr id="5" name="页脚占位符 4">
            <a:extLst>
              <a:ext uri="{FF2B5EF4-FFF2-40B4-BE49-F238E27FC236}">
                <a16:creationId xmlns:a16="http://schemas.microsoft.com/office/drawing/2014/main" id="{EBB68590-04A2-4AD6-A0FA-15159C850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Design by Andrew Cui. standardcore.io</a:t>
            </a:r>
            <a:endParaRPr lang="zh-CN" altLang="en-US"/>
          </a:p>
        </p:txBody>
      </p:sp>
      <p:sp>
        <p:nvSpPr>
          <p:cNvPr id="6" name="灯片编号占位符 5">
            <a:extLst>
              <a:ext uri="{FF2B5EF4-FFF2-40B4-BE49-F238E27FC236}">
                <a16:creationId xmlns:a16="http://schemas.microsoft.com/office/drawing/2014/main" id="{625CBB9E-A7A5-4358-B735-E4E56ED7D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447EC-36B9-40AE-B21C-26B01CAD5FD7}" type="slidenum">
              <a:rPr lang="zh-CN" altLang="en-US" smtClean="0"/>
              <a:t>‹#›</a:t>
            </a:fld>
            <a:endParaRPr lang="zh-CN" altLang="en-US"/>
          </a:p>
        </p:txBody>
      </p:sp>
    </p:spTree>
    <p:extLst>
      <p:ext uri="{BB962C8B-B14F-4D97-AF65-F5344CB8AC3E}">
        <p14:creationId xmlns:p14="http://schemas.microsoft.com/office/powerpoint/2010/main" val="415745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9CFB8-8872-4C5A-B144-6889C898EE5D}"/>
              </a:ext>
            </a:extLst>
          </p:cNvPr>
          <p:cNvSpPr>
            <a:spLocks noGrp="1"/>
          </p:cNvSpPr>
          <p:nvPr>
            <p:ph type="ctrTitle"/>
          </p:nvPr>
        </p:nvSpPr>
        <p:spPr/>
        <p:txBody>
          <a:bodyPr/>
          <a:lstStyle/>
          <a:p>
            <a:r>
              <a:rPr lang="en-US" altLang="zh-CN" dirty="0" err="1">
                <a:solidFill>
                  <a:schemeClr val="bg1"/>
                </a:solidFill>
              </a:rPr>
              <a:t>Glalaxy</a:t>
            </a:r>
            <a:r>
              <a:rPr lang="en-US" altLang="zh-CN" dirty="0">
                <a:solidFill>
                  <a:schemeClr val="bg1"/>
                </a:solidFill>
              </a:rPr>
              <a:t> Rocking </a:t>
            </a:r>
            <a:r>
              <a:rPr lang="zh-CN" altLang="en-US" dirty="0">
                <a:solidFill>
                  <a:schemeClr val="bg1"/>
                </a:solidFill>
              </a:rPr>
              <a:t>设计说明</a:t>
            </a:r>
          </a:p>
        </p:txBody>
      </p:sp>
      <p:sp>
        <p:nvSpPr>
          <p:cNvPr id="3" name="副标题 2">
            <a:extLst>
              <a:ext uri="{FF2B5EF4-FFF2-40B4-BE49-F238E27FC236}">
                <a16:creationId xmlns:a16="http://schemas.microsoft.com/office/drawing/2014/main" id="{7D963A51-4E2A-4C8E-A645-42CC5F5AB053}"/>
              </a:ext>
            </a:extLst>
          </p:cNvPr>
          <p:cNvSpPr>
            <a:spLocks noGrp="1"/>
          </p:cNvSpPr>
          <p:nvPr>
            <p:ph type="subTitle" idx="1"/>
          </p:nvPr>
        </p:nvSpPr>
        <p:spPr/>
        <p:txBody>
          <a:bodyPr/>
          <a:lstStyle/>
          <a:p>
            <a:r>
              <a:rPr lang="en-US" altLang="zh-CN" dirty="0" err="1">
                <a:solidFill>
                  <a:schemeClr val="bg1"/>
                </a:solidFill>
              </a:rPr>
              <a:t>ThoughtWorks</a:t>
            </a:r>
            <a:r>
              <a:rPr lang="en-US" altLang="zh-CN" dirty="0">
                <a:solidFill>
                  <a:schemeClr val="bg1"/>
                </a:solidFill>
              </a:rPr>
              <a:t> </a:t>
            </a:r>
            <a:r>
              <a:rPr lang="zh-CN" altLang="en-US" dirty="0">
                <a:solidFill>
                  <a:schemeClr val="bg1"/>
                </a:solidFill>
              </a:rPr>
              <a:t>课题 </a:t>
            </a:r>
            <a:r>
              <a:rPr lang="en-US" altLang="zh-CN" dirty="0">
                <a:solidFill>
                  <a:schemeClr val="bg1"/>
                </a:solidFill>
              </a:rPr>
              <a:t>Merchant's Guide to the Galaxy</a:t>
            </a:r>
            <a:endParaRPr lang="zh-CN" altLang="en-US" dirty="0">
              <a:solidFill>
                <a:schemeClr val="bg1"/>
              </a:solidFill>
            </a:endParaRPr>
          </a:p>
        </p:txBody>
      </p:sp>
      <p:sp>
        <p:nvSpPr>
          <p:cNvPr id="4" name="页脚占位符 3">
            <a:extLst>
              <a:ext uri="{FF2B5EF4-FFF2-40B4-BE49-F238E27FC236}">
                <a16:creationId xmlns:a16="http://schemas.microsoft.com/office/drawing/2014/main" id="{32BB636B-5F20-40DE-B869-8FE083967D07}"/>
              </a:ext>
            </a:extLst>
          </p:cNvPr>
          <p:cNvSpPr>
            <a:spLocks noGrp="1"/>
          </p:cNvSpPr>
          <p:nvPr>
            <p:ph type="ftr" sz="quarter" idx="11"/>
          </p:nvPr>
        </p:nvSpPr>
        <p:spPr/>
        <p:txBody>
          <a:bodyPr/>
          <a:lstStyle/>
          <a:p>
            <a:r>
              <a:rPr lang="en-US" altLang="zh-CN"/>
              <a:t>Design by Andrew Cui. standardcore.io</a:t>
            </a:r>
            <a:endParaRPr lang="zh-CN" altLang="en-US"/>
          </a:p>
        </p:txBody>
      </p:sp>
    </p:spTree>
    <p:extLst>
      <p:ext uri="{BB962C8B-B14F-4D97-AF65-F5344CB8AC3E}">
        <p14:creationId xmlns:p14="http://schemas.microsoft.com/office/powerpoint/2010/main" val="345669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58BEE-7327-45B0-A5EA-02A93E39D2BC}"/>
              </a:ext>
            </a:extLst>
          </p:cNvPr>
          <p:cNvSpPr txBox="1"/>
          <p:nvPr/>
        </p:nvSpPr>
        <p:spPr>
          <a:xfrm>
            <a:off x="452761" y="568171"/>
            <a:ext cx="1107996" cy="369332"/>
          </a:xfrm>
          <a:prstGeom prst="rect">
            <a:avLst/>
          </a:prstGeom>
          <a:noFill/>
        </p:spPr>
        <p:txBody>
          <a:bodyPr wrap="none" rtlCol="0">
            <a:spAutoFit/>
          </a:bodyPr>
          <a:lstStyle/>
          <a:p>
            <a:r>
              <a:rPr lang="zh-CN" altLang="en-US" dirty="0">
                <a:solidFill>
                  <a:schemeClr val="bg1"/>
                </a:solidFill>
              </a:rPr>
              <a:t>调用过程</a:t>
            </a:r>
          </a:p>
        </p:txBody>
      </p:sp>
      <p:sp>
        <p:nvSpPr>
          <p:cNvPr id="7" name="文本框 6">
            <a:extLst>
              <a:ext uri="{FF2B5EF4-FFF2-40B4-BE49-F238E27FC236}">
                <a16:creationId xmlns:a16="http://schemas.microsoft.com/office/drawing/2014/main" id="{83763518-B59F-4977-BC7F-FC368EDFA600}"/>
              </a:ext>
            </a:extLst>
          </p:cNvPr>
          <p:cNvSpPr txBox="1"/>
          <p:nvPr/>
        </p:nvSpPr>
        <p:spPr>
          <a:xfrm>
            <a:off x="4793942" y="1509204"/>
            <a:ext cx="6462951" cy="2031325"/>
          </a:xfrm>
          <a:prstGeom prst="rect">
            <a:avLst/>
          </a:prstGeom>
          <a:noFill/>
        </p:spPr>
        <p:txBody>
          <a:bodyPr wrap="square" rtlCol="0">
            <a:spAutoFit/>
          </a:bodyPr>
          <a:lstStyle/>
          <a:p>
            <a:r>
              <a:rPr lang="zh-CN" altLang="en-US" dirty="0">
                <a:solidFill>
                  <a:schemeClr val="bg1"/>
                </a:solidFill>
              </a:rPr>
              <a:t>本程序由 </a:t>
            </a:r>
            <a:r>
              <a:rPr lang="en-US" altLang="zh-CN" dirty="0">
                <a:solidFill>
                  <a:schemeClr val="bg1"/>
                </a:solidFill>
              </a:rPr>
              <a:t>3 </a:t>
            </a:r>
            <a:r>
              <a:rPr lang="zh-CN" altLang="en-US" dirty="0">
                <a:solidFill>
                  <a:schemeClr val="bg1"/>
                </a:solidFill>
              </a:rPr>
              <a:t>个主要模块及 </a:t>
            </a:r>
            <a:r>
              <a:rPr lang="en-US" altLang="zh-CN" dirty="0">
                <a:solidFill>
                  <a:schemeClr val="bg1"/>
                </a:solidFill>
              </a:rPr>
              <a:t>2 </a:t>
            </a:r>
            <a:r>
              <a:rPr lang="zh-CN" altLang="en-US" dirty="0">
                <a:solidFill>
                  <a:schemeClr val="bg1"/>
                </a:solidFill>
              </a:rPr>
              <a:t>个边缘模块组成。</a:t>
            </a:r>
            <a:endParaRPr lang="en-US" altLang="zh-CN" dirty="0">
              <a:solidFill>
                <a:schemeClr val="bg1"/>
              </a:solidFill>
            </a:endParaRPr>
          </a:p>
          <a:p>
            <a:r>
              <a:rPr lang="zh-CN" altLang="en-US" dirty="0">
                <a:solidFill>
                  <a:schemeClr val="bg1"/>
                </a:solidFill>
              </a:rPr>
              <a:t>其中，自言语言分析器用于分析用户输入的问题，将自然语言的句子分析称方便程序内使用的句子和词语对象；</a:t>
            </a:r>
            <a:endParaRPr lang="en-US" altLang="zh-CN" dirty="0">
              <a:solidFill>
                <a:schemeClr val="bg1"/>
              </a:solidFill>
            </a:endParaRPr>
          </a:p>
          <a:p>
            <a:r>
              <a:rPr lang="zh-CN" altLang="en-US" dirty="0">
                <a:solidFill>
                  <a:schemeClr val="bg1"/>
                </a:solidFill>
              </a:rPr>
              <a:t>方言解释器用于处理将用户语言翻译成罗马字符脚本，并且可以通过用户输入动态配置；</a:t>
            </a:r>
            <a:endParaRPr lang="en-US" altLang="zh-CN" dirty="0">
              <a:solidFill>
                <a:schemeClr val="bg1"/>
              </a:solidFill>
            </a:endParaRPr>
          </a:p>
          <a:p>
            <a:r>
              <a:rPr lang="zh-CN" altLang="en-US" dirty="0">
                <a:solidFill>
                  <a:schemeClr val="bg1"/>
                </a:solidFill>
              </a:rPr>
              <a:t>字符脚本解释器用于将罗马字符组成的表达式脚本解释成程序内可以执行的表达式树；</a:t>
            </a:r>
          </a:p>
        </p:txBody>
      </p:sp>
      <p:pic>
        <p:nvPicPr>
          <p:cNvPr id="8" name="图片 7">
            <a:extLst>
              <a:ext uri="{FF2B5EF4-FFF2-40B4-BE49-F238E27FC236}">
                <a16:creationId xmlns:a16="http://schemas.microsoft.com/office/drawing/2014/main" id="{289E7868-CCE9-4DFB-89A4-81AC0B584F24}"/>
              </a:ext>
            </a:extLst>
          </p:cNvPr>
          <p:cNvPicPr>
            <a:picLocks noChangeAspect="1"/>
          </p:cNvPicPr>
          <p:nvPr/>
        </p:nvPicPr>
        <p:blipFill>
          <a:blip r:embed="rId2"/>
          <a:stretch>
            <a:fillRect/>
          </a:stretch>
        </p:blipFill>
        <p:spPr>
          <a:xfrm>
            <a:off x="871716" y="1339590"/>
            <a:ext cx="3114357" cy="4876745"/>
          </a:xfrm>
          <a:prstGeom prst="rect">
            <a:avLst/>
          </a:prstGeom>
        </p:spPr>
      </p:pic>
      <p:sp>
        <p:nvSpPr>
          <p:cNvPr id="9" name="页脚占位符 8">
            <a:extLst>
              <a:ext uri="{FF2B5EF4-FFF2-40B4-BE49-F238E27FC236}">
                <a16:creationId xmlns:a16="http://schemas.microsoft.com/office/drawing/2014/main" id="{32A4EAAA-57D8-406D-90F5-26C36153446D}"/>
              </a:ext>
            </a:extLst>
          </p:cNvPr>
          <p:cNvSpPr>
            <a:spLocks noGrp="1"/>
          </p:cNvSpPr>
          <p:nvPr>
            <p:ph type="ftr" sz="quarter" idx="11"/>
          </p:nvPr>
        </p:nvSpPr>
        <p:spPr/>
        <p:txBody>
          <a:bodyPr/>
          <a:lstStyle/>
          <a:p>
            <a:r>
              <a:rPr lang="en-US" altLang="zh-CN"/>
              <a:t>Design by Andrew Cui. standardcore.io</a:t>
            </a:r>
            <a:endParaRPr lang="zh-CN" altLang="en-US"/>
          </a:p>
        </p:txBody>
      </p:sp>
    </p:spTree>
    <p:extLst>
      <p:ext uri="{BB962C8B-B14F-4D97-AF65-F5344CB8AC3E}">
        <p14:creationId xmlns:p14="http://schemas.microsoft.com/office/powerpoint/2010/main" val="87373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9029DD7-45EF-42F0-A5D2-995A8FC027F7}"/>
              </a:ext>
            </a:extLst>
          </p:cNvPr>
          <p:cNvPicPr>
            <a:picLocks noChangeAspect="1"/>
          </p:cNvPicPr>
          <p:nvPr/>
        </p:nvPicPr>
        <p:blipFill>
          <a:blip r:embed="rId2"/>
          <a:stretch>
            <a:fillRect/>
          </a:stretch>
        </p:blipFill>
        <p:spPr>
          <a:xfrm>
            <a:off x="445467" y="908085"/>
            <a:ext cx="7430401" cy="5716534"/>
          </a:xfrm>
          <a:prstGeom prst="rect">
            <a:avLst/>
          </a:prstGeom>
        </p:spPr>
      </p:pic>
      <p:sp>
        <p:nvSpPr>
          <p:cNvPr id="7" name="文本框 6">
            <a:extLst>
              <a:ext uri="{FF2B5EF4-FFF2-40B4-BE49-F238E27FC236}">
                <a16:creationId xmlns:a16="http://schemas.microsoft.com/office/drawing/2014/main" id="{5655A52F-1CF0-4F03-A1F6-7ADDE5B9850D}"/>
              </a:ext>
            </a:extLst>
          </p:cNvPr>
          <p:cNvSpPr txBox="1"/>
          <p:nvPr/>
        </p:nvSpPr>
        <p:spPr>
          <a:xfrm>
            <a:off x="445467" y="233381"/>
            <a:ext cx="4420827" cy="369332"/>
          </a:xfrm>
          <a:prstGeom prst="rect">
            <a:avLst/>
          </a:prstGeom>
          <a:noFill/>
        </p:spPr>
        <p:txBody>
          <a:bodyPr wrap="square" rtlCol="0">
            <a:spAutoFit/>
          </a:bodyPr>
          <a:lstStyle/>
          <a:p>
            <a:r>
              <a:rPr lang="zh-CN" altLang="en-US" dirty="0">
                <a:solidFill>
                  <a:schemeClr val="bg1"/>
                </a:solidFill>
              </a:rPr>
              <a:t>自然语言分析器</a:t>
            </a:r>
          </a:p>
        </p:txBody>
      </p:sp>
      <p:sp>
        <p:nvSpPr>
          <p:cNvPr id="8" name="文本框 7">
            <a:extLst>
              <a:ext uri="{FF2B5EF4-FFF2-40B4-BE49-F238E27FC236}">
                <a16:creationId xmlns:a16="http://schemas.microsoft.com/office/drawing/2014/main" id="{9C23D00F-2AF5-41C5-8B80-56FE64408CB1}"/>
              </a:ext>
            </a:extLst>
          </p:cNvPr>
          <p:cNvSpPr txBox="1"/>
          <p:nvPr/>
        </p:nvSpPr>
        <p:spPr>
          <a:xfrm>
            <a:off x="4296792" y="3382392"/>
            <a:ext cx="7164280" cy="1477328"/>
          </a:xfrm>
          <a:prstGeom prst="rect">
            <a:avLst/>
          </a:prstGeom>
          <a:noFill/>
        </p:spPr>
        <p:txBody>
          <a:bodyPr wrap="square" rtlCol="0">
            <a:spAutoFit/>
          </a:bodyPr>
          <a:lstStyle/>
          <a:p>
            <a:r>
              <a:rPr lang="zh-CN" altLang="en-US" dirty="0">
                <a:solidFill>
                  <a:schemeClr val="bg1"/>
                </a:solidFill>
              </a:rPr>
              <a:t>自然语言分析器可以将用户输入的语句分解成字词集合，并根据配置确定每个字词对象的类型。根据这些字词对象集合，分析器可以分辨</a:t>
            </a:r>
            <a:r>
              <a:rPr lang="en-US" altLang="zh-CN" dirty="0">
                <a:solidFill>
                  <a:schemeClr val="bg1"/>
                </a:solidFill>
              </a:rPr>
              <a:t>Sentence</a:t>
            </a:r>
            <a:r>
              <a:rPr lang="zh-CN" altLang="en-US" dirty="0">
                <a:solidFill>
                  <a:schemeClr val="bg1"/>
                </a:solidFill>
              </a:rPr>
              <a:t>对象的类型。</a:t>
            </a:r>
            <a:endParaRPr lang="en-US" altLang="zh-CN" dirty="0">
              <a:solidFill>
                <a:schemeClr val="bg1"/>
              </a:solidFill>
            </a:endParaRPr>
          </a:p>
          <a:p>
            <a:r>
              <a:rPr lang="zh-CN" altLang="en-US" dirty="0">
                <a:solidFill>
                  <a:schemeClr val="bg1"/>
                </a:solidFill>
              </a:rPr>
              <a:t>接下来，程序将根据这些数据和程序中编写的逻辑分析语义，然后执行相关的后续操作，如用户输入 </a:t>
            </a:r>
            <a:r>
              <a:rPr lang="en-US" altLang="zh-CN" dirty="0">
                <a:solidFill>
                  <a:schemeClr val="bg1"/>
                </a:solidFill>
              </a:rPr>
              <a:t>‘glob is I’</a:t>
            </a:r>
            <a:r>
              <a:rPr lang="zh-CN" altLang="en-US" dirty="0">
                <a:solidFill>
                  <a:schemeClr val="bg1"/>
                </a:solidFill>
              </a:rPr>
              <a:t> 时将 </a:t>
            </a:r>
            <a:r>
              <a:rPr lang="en-US" altLang="zh-CN" dirty="0">
                <a:solidFill>
                  <a:schemeClr val="bg1"/>
                </a:solidFill>
              </a:rPr>
              <a:t>‘glob’ </a:t>
            </a:r>
            <a:r>
              <a:rPr lang="zh-CN" altLang="en-US" dirty="0">
                <a:solidFill>
                  <a:schemeClr val="bg1"/>
                </a:solidFill>
              </a:rPr>
              <a:t>设定为 ‘</a:t>
            </a:r>
            <a:r>
              <a:rPr lang="en-US" altLang="zh-CN" dirty="0">
                <a:solidFill>
                  <a:schemeClr val="bg1"/>
                </a:solidFill>
              </a:rPr>
              <a:t>I</a:t>
            </a:r>
            <a:r>
              <a:rPr lang="zh-CN" altLang="en-US" dirty="0">
                <a:solidFill>
                  <a:schemeClr val="bg1"/>
                </a:solidFill>
              </a:rPr>
              <a:t>’ 的方言。</a:t>
            </a:r>
            <a:endParaRPr lang="zh-CN" altLang="zh-CN" dirty="0">
              <a:solidFill>
                <a:schemeClr val="bg1"/>
              </a:solidFill>
            </a:endParaRPr>
          </a:p>
        </p:txBody>
      </p:sp>
      <p:sp>
        <p:nvSpPr>
          <p:cNvPr id="9" name="页脚占位符 8">
            <a:extLst>
              <a:ext uri="{FF2B5EF4-FFF2-40B4-BE49-F238E27FC236}">
                <a16:creationId xmlns:a16="http://schemas.microsoft.com/office/drawing/2014/main" id="{EE3D6713-4E10-4DBE-BC0F-7508123F74C0}"/>
              </a:ext>
            </a:extLst>
          </p:cNvPr>
          <p:cNvSpPr>
            <a:spLocks noGrp="1"/>
          </p:cNvSpPr>
          <p:nvPr>
            <p:ph type="ftr" sz="quarter" idx="11"/>
          </p:nvPr>
        </p:nvSpPr>
        <p:spPr/>
        <p:txBody>
          <a:bodyPr/>
          <a:lstStyle/>
          <a:p>
            <a:r>
              <a:rPr lang="en-US" altLang="zh-CN"/>
              <a:t>Design by Andrew Cui. standardcore.io</a:t>
            </a:r>
            <a:endParaRPr lang="zh-CN" altLang="en-US"/>
          </a:p>
        </p:txBody>
      </p:sp>
    </p:spTree>
    <p:extLst>
      <p:ext uri="{BB962C8B-B14F-4D97-AF65-F5344CB8AC3E}">
        <p14:creationId xmlns:p14="http://schemas.microsoft.com/office/powerpoint/2010/main" val="128850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754C65B-4215-49FD-9DC6-AE9952CF375F}"/>
              </a:ext>
            </a:extLst>
          </p:cNvPr>
          <p:cNvSpPr txBox="1"/>
          <p:nvPr/>
        </p:nvSpPr>
        <p:spPr>
          <a:xfrm>
            <a:off x="363984" y="417250"/>
            <a:ext cx="4678533" cy="369332"/>
          </a:xfrm>
          <a:prstGeom prst="rect">
            <a:avLst/>
          </a:prstGeom>
          <a:noFill/>
        </p:spPr>
        <p:txBody>
          <a:bodyPr wrap="square" rtlCol="0">
            <a:spAutoFit/>
          </a:bodyPr>
          <a:lstStyle/>
          <a:p>
            <a:r>
              <a:rPr lang="zh-CN" altLang="en-US" dirty="0">
                <a:solidFill>
                  <a:schemeClr val="bg1"/>
                </a:solidFill>
              </a:rPr>
              <a:t>字符脚本解释器和方言脚本解释器</a:t>
            </a:r>
          </a:p>
        </p:txBody>
      </p:sp>
      <p:sp>
        <p:nvSpPr>
          <p:cNvPr id="5" name="文本框 4">
            <a:extLst>
              <a:ext uri="{FF2B5EF4-FFF2-40B4-BE49-F238E27FC236}">
                <a16:creationId xmlns:a16="http://schemas.microsoft.com/office/drawing/2014/main" id="{12E2E4A7-FDEF-4E31-8C8A-F77CD5F7480D}"/>
              </a:ext>
            </a:extLst>
          </p:cNvPr>
          <p:cNvSpPr txBox="1"/>
          <p:nvPr/>
        </p:nvSpPr>
        <p:spPr>
          <a:xfrm>
            <a:off x="843379" y="1287262"/>
            <a:ext cx="10946166" cy="1477328"/>
          </a:xfrm>
          <a:prstGeom prst="rect">
            <a:avLst/>
          </a:prstGeom>
          <a:noFill/>
        </p:spPr>
        <p:txBody>
          <a:bodyPr wrap="square" rtlCol="0">
            <a:spAutoFit/>
          </a:bodyPr>
          <a:lstStyle/>
          <a:p>
            <a:r>
              <a:rPr lang="zh-CN" altLang="en-US" dirty="0">
                <a:solidFill>
                  <a:schemeClr val="bg1"/>
                </a:solidFill>
              </a:rPr>
              <a:t>本例中，将由罗马字母组成的式子成为字符脚本，由用户设定语言组成的式子成为方言脚本。</a:t>
            </a:r>
            <a:endParaRPr lang="en-US" altLang="zh-CN" dirty="0">
              <a:solidFill>
                <a:schemeClr val="bg1"/>
              </a:solidFill>
            </a:endParaRPr>
          </a:p>
          <a:p>
            <a:r>
              <a:rPr lang="zh-CN" altLang="en-US" dirty="0">
                <a:solidFill>
                  <a:schemeClr val="bg1"/>
                </a:solidFill>
              </a:rPr>
              <a:t>在此，我将字符脚本看做一种中间语言，字符脚本解释器负责将这种中间语言解释为表达式树，此后再将表达式树编译为可执行的委托类型。表达式系统参考</a:t>
            </a:r>
            <a:r>
              <a:rPr lang="en-US" altLang="zh-CN" dirty="0" err="1">
                <a:solidFill>
                  <a:schemeClr val="bg1"/>
                </a:solidFill>
              </a:rPr>
              <a:t>Linq</a:t>
            </a:r>
            <a:r>
              <a:rPr lang="zh-CN" altLang="en-US" dirty="0">
                <a:solidFill>
                  <a:schemeClr val="bg1"/>
                </a:solidFill>
              </a:rPr>
              <a:t>表达式实现。</a:t>
            </a:r>
            <a:endParaRPr lang="en-US" altLang="zh-CN" dirty="0">
              <a:solidFill>
                <a:schemeClr val="bg1"/>
              </a:solidFill>
            </a:endParaRPr>
          </a:p>
          <a:p>
            <a:r>
              <a:rPr lang="zh-CN" altLang="en-US" dirty="0">
                <a:solidFill>
                  <a:schemeClr val="bg1"/>
                </a:solidFill>
              </a:rPr>
              <a:t>而用户输入的语言则是一种方言，方言脚本解释器负责将方言解释成字符脚本（中间语言）。因此，在程序设计角度上，可以将任何一种是 字符脚本 超集的语言适配到本系统中运行。</a:t>
            </a:r>
          </a:p>
        </p:txBody>
      </p:sp>
      <p:pic>
        <p:nvPicPr>
          <p:cNvPr id="6" name="图片 5">
            <a:extLst>
              <a:ext uri="{FF2B5EF4-FFF2-40B4-BE49-F238E27FC236}">
                <a16:creationId xmlns:a16="http://schemas.microsoft.com/office/drawing/2014/main" id="{D5777406-D848-4D51-8D5C-9D503A4CDE8F}"/>
              </a:ext>
            </a:extLst>
          </p:cNvPr>
          <p:cNvPicPr>
            <a:picLocks noChangeAspect="1"/>
          </p:cNvPicPr>
          <p:nvPr/>
        </p:nvPicPr>
        <p:blipFill>
          <a:blip r:embed="rId2"/>
          <a:stretch>
            <a:fillRect/>
          </a:stretch>
        </p:blipFill>
        <p:spPr>
          <a:xfrm>
            <a:off x="843379" y="4215748"/>
            <a:ext cx="10494236" cy="863524"/>
          </a:xfrm>
          <a:prstGeom prst="rect">
            <a:avLst/>
          </a:prstGeom>
        </p:spPr>
      </p:pic>
      <p:sp>
        <p:nvSpPr>
          <p:cNvPr id="7" name="页脚占位符 6">
            <a:extLst>
              <a:ext uri="{FF2B5EF4-FFF2-40B4-BE49-F238E27FC236}">
                <a16:creationId xmlns:a16="http://schemas.microsoft.com/office/drawing/2014/main" id="{546D64B9-32B6-492C-AF30-F101F4C6F07C}"/>
              </a:ext>
            </a:extLst>
          </p:cNvPr>
          <p:cNvSpPr>
            <a:spLocks noGrp="1"/>
          </p:cNvSpPr>
          <p:nvPr>
            <p:ph type="ftr" sz="quarter" idx="11"/>
          </p:nvPr>
        </p:nvSpPr>
        <p:spPr/>
        <p:txBody>
          <a:bodyPr/>
          <a:lstStyle/>
          <a:p>
            <a:r>
              <a:rPr lang="en-US" altLang="zh-CN"/>
              <a:t>Design by Andrew Cui. standardcore.io</a:t>
            </a:r>
            <a:endParaRPr lang="zh-CN" altLang="en-US"/>
          </a:p>
        </p:txBody>
      </p:sp>
    </p:spTree>
    <p:extLst>
      <p:ext uri="{BB962C8B-B14F-4D97-AF65-F5344CB8AC3E}">
        <p14:creationId xmlns:p14="http://schemas.microsoft.com/office/powerpoint/2010/main" val="288654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8FC052-3447-45BD-A3A1-39ADBEB2FB4B}"/>
              </a:ext>
            </a:extLst>
          </p:cNvPr>
          <p:cNvSpPr txBox="1"/>
          <p:nvPr/>
        </p:nvSpPr>
        <p:spPr>
          <a:xfrm>
            <a:off x="5131294" y="2659559"/>
            <a:ext cx="4767309" cy="769441"/>
          </a:xfrm>
          <a:prstGeom prst="rect">
            <a:avLst/>
          </a:prstGeom>
          <a:noFill/>
        </p:spPr>
        <p:txBody>
          <a:bodyPr wrap="square" rtlCol="0">
            <a:spAutoFit/>
          </a:bodyPr>
          <a:lstStyle/>
          <a:p>
            <a:r>
              <a:rPr lang="en-US" altLang="zh-CN" sz="4400" dirty="0">
                <a:solidFill>
                  <a:schemeClr val="bg1"/>
                </a:solidFill>
              </a:rPr>
              <a:t>The End</a:t>
            </a:r>
            <a:endParaRPr lang="zh-CN" altLang="en-US" sz="4400" dirty="0">
              <a:solidFill>
                <a:schemeClr val="bg1"/>
              </a:solidFill>
            </a:endParaRPr>
          </a:p>
        </p:txBody>
      </p:sp>
      <p:sp>
        <p:nvSpPr>
          <p:cNvPr id="5" name="页脚占位符 4">
            <a:extLst>
              <a:ext uri="{FF2B5EF4-FFF2-40B4-BE49-F238E27FC236}">
                <a16:creationId xmlns:a16="http://schemas.microsoft.com/office/drawing/2014/main" id="{56ADE558-5B04-46B6-B728-F9BD779CBAF5}"/>
              </a:ext>
            </a:extLst>
          </p:cNvPr>
          <p:cNvSpPr>
            <a:spLocks noGrp="1"/>
          </p:cNvSpPr>
          <p:nvPr>
            <p:ph type="ftr" sz="quarter" idx="11"/>
          </p:nvPr>
        </p:nvSpPr>
        <p:spPr/>
        <p:txBody>
          <a:bodyPr/>
          <a:lstStyle/>
          <a:p>
            <a:r>
              <a:rPr lang="en-US" altLang="zh-CN"/>
              <a:t>Design by Andrew Cui. standardcore.io</a:t>
            </a:r>
            <a:endParaRPr lang="zh-CN" altLang="en-US"/>
          </a:p>
        </p:txBody>
      </p:sp>
    </p:spTree>
    <p:extLst>
      <p:ext uri="{BB962C8B-B14F-4D97-AF65-F5344CB8AC3E}">
        <p14:creationId xmlns:p14="http://schemas.microsoft.com/office/powerpoint/2010/main" val="31245059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B5D466BB-0CBD-4DE7-9D8B-BE02E8D5FCD0}" vid="{7531B093-8EFA-461E-9116-9F8677777F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354</Words>
  <Application>Microsoft Office PowerPoint</Application>
  <PresentationFormat>宽屏</PresentationFormat>
  <Paragraphs>20</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Glalaxy Rocking 设计说明</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Andrew Cui</dc:creator>
  <cp:lastModifiedBy>Andrew Cui</cp:lastModifiedBy>
  <cp:revision>10</cp:revision>
  <dcterms:created xsi:type="dcterms:W3CDTF">2018-11-14T06:40:05Z</dcterms:created>
  <dcterms:modified xsi:type="dcterms:W3CDTF">2019-01-12T16:21:36Z</dcterms:modified>
</cp:coreProperties>
</file>