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66" d="100"/>
          <a:sy n="66" d="100"/>
        </p:scale>
        <p:origin x="23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3A398-8EFF-426C-BC37-3113E83DE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8CBA8-2EC7-4E48-B3E6-5D6214293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C51AE-51A9-47A9-BFC9-05B26615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48672-C3C6-41C7-90AA-BF7519A9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72F4E-574F-492C-93C5-DF81AA83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43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F4647-C759-4189-ADAB-BD8E7EE9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1E342-1BD0-4ADA-A4D8-644E10D16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2C795-8CB9-40B6-8FAB-19FCB7EC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BD6DB-F16B-4932-8547-2A1509DA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B8A35-D3A6-48AA-BB7B-E31BA0D2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F24C2-0330-48D0-85B1-275A76D1C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5C106-B0F1-4580-AD6D-F4C887996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9D38D-AD9F-4332-BA40-8CC35A4F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E47F4-DEB2-4944-B43A-A767CC76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790A7-0235-473C-9CD0-34D0365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7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627F0-F298-400A-ACB2-3919DCE5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D5D27-A773-4DDF-91C5-F5C76A7B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50E6C-84FA-4651-9996-32A33DC1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2630F-B1DC-4CE1-A8A1-0C1050F0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DF9B6-AF82-4E34-ABD0-FA1119DB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0275-9515-452D-BA2A-04964EC4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32704-E815-4B61-BC55-7309196BD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F0F1F-F7A7-4F69-B5DC-2FFE90B2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7C916-185C-4DB3-AE32-FA3D7424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F5EFA-EC68-4D98-BF84-ED2C0FD3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E129D-CC1D-4B11-A751-95226772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3A2C3-1D12-440F-9D1A-084A6DD1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BE470-3489-4E6B-8CF8-526341BCC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E9EF6-727A-447A-9EE1-B23556EF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0B564-A62A-4B45-876D-CBB2FE03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2C728-1480-4385-988B-2CA766A0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5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12113-6A5F-47E7-B662-9CFE95F5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B8D04-68B1-4BB7-8E44-5FF2DBF1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ADBDA-B72F-47DC-91CF-7482419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DBB7-B3C1-40F7-98FF-C95B923BB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8B62F7-FB9D-4678-8D7F-06E348750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EA6F28-8CFD-4B5B-A1A3-847751DD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3D4920-D551-4978-A547-5B6CE58B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863EF1-5F0F-404B-9AA8-630E27B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63537-AB2F-458C-827D-039B7849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374247-AFE7-488D-83D1-FB1C342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FE6D1-6EDF-44BD-839E-AD88EAB9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318E44-10EB-4631-81E8-26F581DE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18E750-3C72-4EE9-B691-9155E15E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AF0D3E-7F95-411F-8FC3-DF38C9C4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AB75FA-3FAC-4EFD-9294-E03E3831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5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3A79B-AA2F-4D44-B270-3FA5E51F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42235-D6AC-4DFE-B683-502B36F9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1C208-DEBE-498A-8BD9-9A8DD4B54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382A3-9B22-455F-BECC-F9481462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24B9A-2494-4629-BBB4-86043778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7E105-8B76-41D0-8F24-BCA000A9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6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DA7FC-C759-4931-9C5D-DFA6AD0D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8BEB6F-24B3-4A51-BCBF-C7E6815F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72CE7-25C2-4C5A-B8F5-94F65235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DF2FA-5ACD-45A5-92A2-BF8232BB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50689-36C0-41C8-878E-80E039B7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67DFB-C2EE-46BA-BDD3-FAA0B585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0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778C66-FD04-4209-9F0B-1216A5E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F7F03-855E-4C02-95EC-45661DBA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1779C-93F0-4DBE-B624-55EE5C79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6474-1EC0-4F8B-8CBD-42B1610CD6A4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AC54B-125B-4E6B-B70A-2D6931022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E1405-CFC2-4C86-854B-A7BFA48F2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FDE2-3655-4CD1-9671-F638FD38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6B9FF9-5774-4623-A286-B6462433455C}"/>
              </a:ext>
            </a:extLst>
          </p:cNvPr>
          <p:cNvSpPr txBox="1"/>
          <p:nvPr/>
        </p:nvSpPr>
        <p:spPr>
          <a:xfrm>
            <a:off x="5269230" y="228600"/>
            <a:ext cx="3223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影像切割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ADA808-E9CC-4786-9456-04D4BFA01C31}"/>
              </a:ext>
            </a:extLst>
          </p:cNvPr>
          <p:cNvGrpSpPr/>
          <p:nvPr/>
        </p:nvGrpSpPr>
        <p:grpSpPr>
          <a:xfrm>
            <a:off x="449332" y="1182421"/>
            <a:ext cx="4819898" cy="2557639"/>
            <a:chOff x="449332" y="1229965"/>
            <a:chExt cx="4819898" cy="25576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AAFAF59-07DD-4384-98E0-A40632E48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32" y="1229965"/>
              <a:ext cx="4819898" cy="117481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782AA2A-58ED-4EBB-B3E1-42CF1AD14331}"/>
                </a:ext>
              </a:extLst>
            </p:cNvPr>
            <p:cNvSpPr txBox="1"/>
            <p:nvPr/>
          </p:nvSpPr>
          <p:spPr>
            <a:xfrm>
              <a:off x="2247900" y="2956607"/>
              <a:ext cx="21869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Src</a:t>
              </a:r>
              <a:r>
                <a:rPr lang="zh-CN" altLang="en-US" sz="2000" b="1" dirty="0"/>
                <a:t>：</a:t>
              </a:r>
              <a:r>
                <a:rPr lang="en-US" altLang="zh-CN" sz="2000" b="1" dirty="0"/>
                <a:t>3</a:t>
              </a:r>
              <a:r>
                <a:rPr lang="zh-CN" altLang="en-US" sz="2000" b="1" dirty="0"/>
                <a:t>通道</a:t>
              </a:r>
            </a:p>
            <a:p>
              <a:endParaRPr lang="zh-CN" altLang="en-US" sz="2800" b="1" dirty="0"/>
            </a:p>
          </p:txBody>
        </p:sp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DE7E7A54-4D8D-4ECF-AFEA-A2724C4DA1B4}"/>
                </a:ext>
              </a:extLst>
            </p:cNvPr>
            <p:cNvSpPr/>
            <p:nvPr/>
          </p:nvSpPr>
          <p:spPr>
            <a:xfrm rot="5400000">
              <a:off x="2687829" y="741104"/>
              <a:ext cx="342903" cy="3817620"/>
            </a:xfrm>
            <a:prstGeom prst="rightBrace">
              <a:avLst>
                <a:gd name="adj1" fmla="val 34259"/>
                <a:gd name="adj2" fmla="val 4959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0270607-ACCE-4951-9D3B-42DB98CA021C}"/>
              </a:ext>
            </a:extLst>
          </p:cNvPr>
          <p:cNvGrpSpPr/>
          <p:nvPr/>
        </p:nvGrpSpPr>
        <p:grpSpPr>
          <a:xfrm>
            <a:off x="6421636" y="1182421"/>
            <a:ext cx="4781796" cy="2557639"/>
            <a:chOff x="6659634" y="925852"/>
            <a:chExt cx="4781796" cy="255763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5658371-3827-4A09-B700-FC4942E0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9634" y="925852"/>
              <a:ext cx="4781796" cy="1187511"/>
            </a:xfrm>
            <a:prstGeom prst="rect">
              <a:avLst/>
            </a:prstGeom>
          </p:spPr>
        </p:pic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BDEF8703-3A2F-4BFE-A285-08A8829D7AA9}"/>
                </a:ext>
              </a:extLst>
            </p:cNvPr>
            <p:cNvSpPr/>
            <p:nvPr/>
          </p:nvSpPr>
          <p:spPr>
            <a:xfrm rot="5400000">
              <a:off x="8966709" y="419880"/>
              <a:ext cx="342903" cy="3817620"/>
            </a:xfrm>
            <a:prstGeom prst="rightBrace">
              <a:avLst>
                <a:gd name="adj1" fmla="val 34259"/>
                <a:gd name="adj2" fmla="val 4959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8905124-29A4-4BF5-9985-80282BA3D1DA}"/>
                </a:ext>
              </a:extLst>
            </p:cNvPr>
            <p:cNvSpPr txBox="1"/>
            <p:nvPr/>
          </p:nvSpPr>
          <p:spPr>
            <a:xfrm>
              <a:off x="8258050" y="2652494"/>
              <a:ext cx="2865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Lable</a:t>
              </a:r>
              <a:r>
                <a:rPr lang="zh-CN" altLang="en-US" sz="2000" b="1" dirty="0"/>
                <a:t>：单通道</a:t>
              </a:r>
            </a:p>
            <a:p>
              <a:endParaRPr lang="zh-CN" altLang="en-US" sz="2800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D3C44FE-BB1E-4D26-9E28-271A2A99436C}"/>
              </a:ext>
            </a:extLst>
          </p:cNvPr>
          <p:cNvGrpSpPr/>
          <p:nvPr/>
        </p:nvGrpSpPr>
        <p:grpSpPr>
          <a:xfrm>
            <a:off x="258519" y="4292118"/>
            <a:ext cx="1383902" cy="1483446"/>
            <a:chOff x="770467" y="4410651"/>
            <a:chExt cx="1383902" cy="1483446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1679572-6DF7-427E-892B-73E4560D8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4925" y="5493345"/>
              <a:ext cx="810512" cy="719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A7A7BC9-9AEF-4959-B918-03E799601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494" y="5359796"/>
              <a:ext cx="929043" cy="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9D29C71-93E6-495D-901C-60DEE603A126}"/>
                </a:ext>
              </a:extLst>
            </p:cNvPr>
            <p:cNvCxnSpPr>
              <a:cxnSpLocks/>
            </p:cNvCxnSpPr>
            <p:nvPr/>
          </p:nvCxnSpPr>
          <p:spPr>
            <a:xfrm>
              <a:off x="1143746" y="4611583"/>
              <a:ext cx="12040" cy="76041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58E6A5E-4EAC-4AD7-A33E-4777F5B5B61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744" y="4761666"/>
              <a:ext cx="12040" cy="76041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3282117-B206-4240-8146-C6D017331AD4}"/>
                </a:ext>
              </a:extLst>
            </p:cNvPr>
            <p:cNvCxnSpPr>
              <a:cxnSpLocks/>
            </p:cNvCxnSpPr>
            <p:nvPr/>
          </p:nvCxnSpPr>
          <p:spPr>
            <a:xfrm>
              <a:off x="1307610" y="4410651"/>
              <a:ext cx="0" cy="74821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CFEF350-346D-4D76-AA10-B4773253D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774" y="5178257"/>
              <a:ext cx="850595" cy="32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45ED550-777F-4E98-B154-39058889B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67" y="4827242"/>
              <a:ext cx="1066615" cy="1066855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8B674AE-9359-4C9B-A465-4BA0A87C369F}"/>
                </a:ext>
              </a:extLst>
            </p:cNvPr>
            <p:cNvCxnSpPr/>
            <p:nvPr/>
          </p:nvCxnSpPr>
          <p:spPr>
            <a:xfrm flipV="1">
              <a:off x="868680" y="4410651"/>
              <a:ext cx="438149" cy="49527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F304D42-B4DD-4C7E-9175-57DC77CE6253}"/>
                </a:ext>
              </a:extLst>
            </p:cNvPr>
            <p:cNvCxnSpPr/>
            <p:nvPr/>
          </p:nvCxnSpPr>
          <p:spPr>
            <a:xfrm flipV="1">
              <a:off x="1716220" y="4410651"/>
              <a:ext cx="438149" cy="49527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FE92FFE-A26D-4228-ABB5-65F2000C3DB2}"/>
                </a:ext>
              </a:extLst>
            </p:cNvPr>
            <p:cNvCxnSpPr/>
            <p:nvPr/>
          </p:nvCxnSpPr>
          <p:spPr>
            <a:xfrm flipV="1">
              <a:off x="1716220" y="5181497"/>
              <a:ext cx="438149" cy="49527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3D0CA26-0C02-47A3-AE20-FDABC680B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774" y="4410651"/>
              <a:ext cx="850595" cy="32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143B8B0-82D4-4FFE-A500-B15BE5A2A039}"/>
                </a:ext>
              </a:extLst>
            </p:cNvPr>
            <p:cNvCxnSpPr>
              <a:cxnSpLocks/>
            </p:cNvCxnSpPr>
            <p:nvPr/>
          </p:nvCxnSpPr>
          <p:spPr>
            <a:xfrm>
              <a:off x="2154369" y="4430043"/>
              <a:ext cx="0" cy="74821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8AC4204-BDDD-421E-856C-B32F76C70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07" y="4761666"/>
              <a:ext cx="850595" cy="32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06C9A73-418F-40EE-9672-7D21DC4FD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8767" y="4600258"/>
              <a:ext cx="850595" cy="32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ADA89DB-EDCC-4479-AAD4-FD2F4433D575}"/>
                </a:ext>
              </a:extLst>
            </p:cNvPr>
            <p:cNvCxnSpPr>
              <a:cxnSpLocks/>
            </p:cNvCxnSpPr>
            <p:nvPr/>
          </p:nvCxnSpPr>
          <p:spPr>
            <a:xfrm>
              <a:off x="1855338" y="4761666"/>
              <a:ext cx="0" cy="74821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EEC7AB9-A270-492A-A554-34B9EBDA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999362" y="4600258"/>
              <a:ext cx="12040" cy="76041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箭头: 右 44">
            <a:extLst>
              <a:ext uri="{FF2B5EF4-FFF2-40B4-BE49-F238E27FC236}">
                <a16:creationId xmlns:a16="http://schemas.microsoft.com/office/drawing/2014/main" id="{2E8DF33D-E675-416A-8791-E7DE78969485}"/>
              </a:ext>
            </a:extLst>
          </p:cNvPr>
          <p:cNvSpPr/>
          <p:nvPr/>
        </p:nvSpPr>
        <p:spPr>
          <a:xfrm>
            <a:off x="1733743" y="4725763"/>
            <a:ext cx="1659574" cy="27233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8ED6913-D5E1-4497-B1FD-6711739AEBB2}"/>
              </a:ext>
            </a:extLst>
          </p:cNvPr>
          <p:cNvSpPr txBox="1"/>
          <p:nvPr/>
        </p:nvSpPr>
        <p:spPr>
          <a:xfrm>
            <a:off x="1748163" y="4247366"/>
            <a:ext cx="225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如何切割成</a:t>
            </a:r>
            <a:r>
              <a:rPr lang="en-US" altLang="zh-CN" sz="1400" dirty="0"/>
              <a:t>1000</a:t>
            </a:r>
            <a:r>
              <a:rPr lang="zh-CN" altLang="en-US" sz="1400" dirty="0"/>
              <a:t>张</a:t>
            </a:r>
            <a:r>
              <a:rPr lang="en-US" altLang="zh-CN" sz="1400" dirty="0"/>
              <a:t>256</a:t>
            </a:r>
            <a:r>
              <a:rPr lang="zh-CN" altLang="en-US" sz="1400" dirty="0"/>
              <a:t>*</a:t>
            </a:r>
            <a:r>
              <a:rPr lang="en-US" altLang="zh-CN" sz="1400" dirty="0"/>
              <a:t>256</a:t>
            </a:r>
            <a:r>
              <a:rPr lang="zh-CN" altLang="en-US" sz="1400" dirty="0"/>
              <a:t>*</a:t>
            </a:r>
            <a:r>
              <a:rPr lang="en-US" altLang="zh-CN" sz="1400" dirty="0"/>
              <a:t>3</a:t>
            </a:r>
            <a:r>
              <a:rPr lang="zh-CN" altLang="en-US" sz="1400" dirty="0"/>
              <a:t>的图片？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281547CE-CC3A-4834-A270-876D83259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923" y="4084179"/>
            <a:ext cx="1851605" cy="1691370"/>
          </a:xfrm>
          <a:prstGeom prst="rect">
            <a:avLst/>
          </a:prstGeom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B01AF7A6-1EE9-4AA0-AC02-35C1466F428A}"/>
              </a:ext>
            </a:extLst>
          </p:cNvPr>
          <p:cNvSpPr txBox="1"/>
          <p:nvPr/>
        </p:nvSpPr>
        <p:spPr>
          <a:xfrm>
            <a:off x="4927600" y="3760239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256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9E0328-75FE-44E6-B278-67284E2FF55D}"/>
              </a:ext>
            </a:extLst>
          </p:cNvPr>
          <p:cNvSpPr txBox="1"/>
          <p:nvPr/>
        </p:nvSpPr>
        <p:spPr>
          <a:xfrm rot="16200000">
            <a:off x="3101414" y="5364109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256</a:t>
            </a:r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FFAD7E4-1CFD-4F7E-90A4-C4CDBBF4017F}"/>
              </a:ext>
            </a:extLst>
          </p:cNvPr>
          <p:cNvGrpSpPr/>
          <p:nvPr/>
        </p:nvGrpSpPr>
        <p:grpSpPr>
          <a:xfrm>
            <a:off x="3559923" y="4084179"/>
            <a:ext cx="1369485" cy="1256354"/>
            <a:chOff x="3559923" y="4084179"/>
            <a:chExt cx="1369485" cy="1256354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65941DD-7C91-486C-B65B-C67418B5464B}"/>
                </a:ext>
              </a:extLst>
            </p:cNvPr>
            <p:cNvCxnSpPr>
              <a:cxnSpLocks/>
            </p:cNvCxnSpPr>
            <p:nvPr/>
          </p:nvCxnSpPr>
          <p:spPr>
            <a:xfrm>
              <a:off x="3559923" y="5337603"/>
              <a:ext cx="136767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7523131-DB16-4A86-A331-3B7F7D56A92F}"/>
                </a:ext>
              </a:extLst>
            </p:cNvPr>
            <p:cNvCxnSpPr>
              <a:cxnSpLocks/>
            </p:cNvCxnSpPr>
            <p:nvPr/>
          </p:nvCxnSpPr>
          <p:spPr>
            <a:xfrm>
              <a:off x="4929408" y="4084179"/>
              <a:ext cx="0" cy="125635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06B8332-0963-40A2-89B1-FEBD1D10C58F}"/>
                </a:ext>
              </a:extLst>
            </p:cNvPr>
            <p:cNvCxnSpPr>
              <a:cxnSpLocks/>
            </p:cNvCxnSpPr>
            <p:nvPr/>
          </p:nvCxnSpPr>
          <p:spPr>
            <a:xfrm>
              <a:off x="3559923" y="4084179"/>
              <a:ext cx="136767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B9A899-947B-455D-8414-9FDC23EA9B8D}"/>
              </a:ext>
            </a:extLst>
          </p:cNvPr>
          <p:cNvCxnSpPr>
            <a:cxnSpLocks/>
          </p:cNvCxnSpPr>
          <p:nvPr/>
        </p:nvCxnSpPr>
        <p:spPr>
          <a:xfrm>
            <a:off x="3559923" y="4096498"/>
            <a:ext cx="0" cy="12563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8DD039C6-A9A7-47DE-A666-61E6A8166837}"/>
              </a:ext>
            </a:extLst>
          </p:cNvPr>
          <p:cNvSpPr/>
          <p:nvPr/>
        </p:nvSpPr>
        <p:spPr>
          <a:xfrm>
            <a:off x="4124694" y="4766561"/>
            <a:ext cx="425779" cy="38577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E01283C-1D5E-44FB-BFFE-0B810CE97B12}"/>
              </a:ext>
            </a:extLst>
          </p:cNvPr>
          <p:cNvSpPr/>
          <p:nvPr/>
        </p:nvSpPr>
        <p:spPr>
          <a:xfrm>
            <a:off x="4106029" y="4741671"/>
            <a:ext cx="4571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732742F-D852-4C2C-821B-6255C4F74591}"/>
              </a:ext>
            </a:extLst>
          </p:cNvPr>
          <p:cNvSpPr txBox="1"/>
          <p:nvPr/>
        </p:nvSpPr>
        <p:spPr>
          <a:xfrm>
            <a:off x="2641388" y="3536903"/>
            <a:ext cx="202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红色框内随机取点，作为裁剪框的左上角位置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2D1E027-83F5-4FBE-B141-2CD4864BA051}"/>
              </a:ext>
            </a:extLst>
          </p:cNvPr>
          <p:cNvCxnSpPr>
            <a:cxnSpLocks/>
          </p:cNvCxnSpPr>
          <p:nvPr/>
        </p:nvCxnSpPr>
        <p:spPr>
          <a:xfrm>
            <a:off x="3341370" y="4036067"/>
            <a:ext cx="795251" cy="75132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89E387FE-7BD0-4C6F-8A33-C80D530C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299" y="4643132"/>
            <a:ext cx="790370" cy="709719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7AA01681-EBCC-4733-9B00-B8BD92C94543}"/>
              </a:ext>
            </a:extLst>
          </p:cNvPr>
          <p:cNvSpPr txBox="1"/>
          <p:nvPr/>
        </p:nvSpPr>
        <p:spPr>
          <a:xfrm>
            <a:off x="6088637" y="4355343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256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D5AA297-BE4D-4C51-B37A-437807CEB11B}"/>
              </a:ext>
            </a:extLst>
          </p:cNvPr>
          <p:cNvSpPr txBox="1"/>
          <p:nvPr/>
        </p:nvSpPr>
        <p:spPr>
          <a:xfrm rot="16200000">
            <a:off x="5549489" y="486193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78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41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浮游 浮游</dc:creator>
  <cp:lastModifiedBy>浮游 浮游</cp:lastModifiedBy>
  <cp:revision>11</cp:revision>
  <dcterms:created xsi:type="dcterms:W3CDTF">2020-03-14T09:08:49Z</dcterms:created>
  <dcterms:modified xsi:type="dcterms:W3CDTF">2020-03-16T09:36:52Z</dcterms:modified>
</cp:coreProperties>
</file>