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098" r:id="rId24"/>
    <p:sldId id="1099" r:id="rId25"/>
    <p:sldId id="1063" r:id="rId26"/>
    <p:sldId id="1064" r:id="rId27"/>
    <p:sldId id="1100" r:id="rId28"/>
    <p:sldId id="1101" r:id="rId29"/>
    <p:sldId id="1102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77288" autoAdjust="0"/>
  </p:normalViewPr>
  <p:slideViewPr>
    <p:cSldViewPr snapToGrid="0" showGuides="1">
      <p:cViewPr varScale="1">
        <p:scale>
          <a:sx n="76" d="100"/>
          <a:sy n="76" d="100"/>
        </p:scale>
        <p:origin x="1236" y="84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Data Link layer is responsible for communications between end-device network interface cards.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allows upper layer protocols to access the physical layer media and encapsulates Layer 3 packets (IPv4 and IPv6) into Layer 2 Frames.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performs error detection 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Data Link Layer consists of two sublayers. </a:t>
            </a:r>
            <a:r>
              <a:rPr lang="en-US" sz="1600" b="1" dirty="0">
                <a:solidFill>
                  <a:srgbClr val="000000"/>
                </a:solidFill>
              </a:rPr>
              <a:t>Logical Link Control (LLC)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b="1" dirty="0">
                <a:solidFill>
                  <a:srgbClr val="00000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LLC sublayer communicates between the networking software at the upper layers and the device hardware at the lower layers.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00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physical connections 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virtual connections between devices using device interfaces and IP addressing schemes.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three common physical WAN topologies: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similar to a star topology 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6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461315" cy="38189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Star and extended star 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</a:rPr>
              <a:t>Ring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Only allows one device to send or receive at a time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WLANs and legacy bus topologies with Ethernet hubs.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Allows both devices to simultaneously transmit and receive on a shared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 switches operate in full-duplex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CSMA/CD collision detection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00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00"/>
                </a:solidFill>
              </a:rPr>
              <a:t>CSMA/CA collision avoidance process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a physical address.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753179"/>
              </p:ext>
            </p:extLst>
          </p:nvPr>
        </p:nvGraphicFramePr>
        <p:xfrm>
          <a:off x="427595" y="1333040"/>
          <a:ext cx="8288809" cy="142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 of the 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Topologies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Link Frame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6,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functions of the data link layer.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would be the consequences on upper layer protocols if there was no data link layer?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type of logical topology do they use on their home network?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is CSMA/CA more appropriate than CSMA/CD for wireless networks?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 </a:t>
            </a:r>
            <a:r>
              <a:rPr lang="en-US" sz="1600" dirty="0"/>
              <a:t>Topic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 of the six frame fields.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Layer 2 address of their personal computer or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62" y="301986"/>
            <a:ext cx="1751797" cy="534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8613</TotalTime>
  <Words>2234</Words>
  <Application>Microsoft Office PowerPoint</Application>
  <PresentationFormat>On-screen Show (16:9)</PresentationFormat>
  <Paragraphs>403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6: Data Link Layer</vt:lpstr>
      <vt:lpstr>Instructor Materials – Module 6 Planning Guide</vt:lpstr>
      <vt:lpstr>What to Expect in this Module</vt:lpstr>
      <vt:lpstr>What to Expect in this Module (Cont.)</vt:lpstr>
      <vt:lpstr>Check Your Understanding</vt:lpstr>
      <vt:lpstr>Module 6: Activities</vt:lpstr>
      <vt:lpstr>Module 6: Best Practices</vt:lpstr>
      <vt:lpstr>Module 6: Best Practices (Cont.)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Tran Hoang Bach</cp:lastModifiedBy>
  <cp:revision>247</cp:revision>
  <dcterms:created xsi:type="dcterms:W3CDTF">2019-10-18T06:21:22Z</dcterms:created>
  <dcterms:modified xsi:type="dcterms:W3CDTF">2019-12-14T11:05:59Z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