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3" r:id="rId7"/>
    <p:sldId id="264" r:id="rId8"/>
    <p:sldId id="265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25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5F756-CF01-4EEB-86C4-9310F2BAB8E7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522C-1AE5-4D5C-B8F0-CBB31DB5E1FF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Screenshot</a:t>
            </a:r>
            <a:r>
              <a:rPr lang="cs-CZ" dirty="0"/>
              <a:t> mobilní </a:t>
            </a:r>
            <a:r>
              <a:rPr lang="cs-CZ" dirty="0" err="1"/>
              <a:t>app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522C-1AE5-4D5C-B8F0-CBB31DB5E1FF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Screenshot</a:t>
            </a:r>
            <a:r>
              <a:rPr lang="cs-CZ" baseline="0" dirty="0"/>
              <a:t> ze včera </a:t>
            </a:r>
          </a:p>
          <a:p>
            <a:r>
              <a:rPr lang="cs-CZ" baseline="0" dirty="0" err="1"/>
              <a:t>Pokdu</a:t>
            </a:r>
            <a:r>
              <a:rPr lang="cs-CZ" baseline="0" dirty="0"/>
              <a:t> se povede tak živá ukázka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522C-1AE5-4D5C-B8F0-CBB31DB5E1FF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7EC4-DC6A-43AC-A6C7-DEBA23B8D82E}" type="datetimeFigureOut">
              <a:rPr lang="cs-CZ" smtClean="0"/>
              <a:pPr/>
              <a:t>24.03.2016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D118-7F44-4F38-B7DF-30E5D3EE868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MzAyMzgzMDgtY2I0Ni00M2M3LWI2YjEtOTAzYTZiOGQyOGQ2IiwidCI6IjU5NTA1ODkzLWM0ZTEtNDBkNC05NGRhLWMxYmU5MGRhN2I3MCIsImMiOjZ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http://i.idnes.cz/12/081/org/TOP450268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Podnadpis 2"/>
          <p:cNvSpPr txBox="1">
            <a:spLocks/>
          </p:cNvSpPr>
          <p:nvPr/>
        </p:nvSpPr>
        <p:spPr>
          <a:xfrm>
            <a:off x="539552" y="6165304"/>
            <a:ext cx="7920880" cy="60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Petr I., Petr II., Jirka, Zbyněk</a:t>
            </a:r>
            <a:r>
              <a:rPr lang="cs-CZ" sz="2000" b="1" dirty="0">
                <a:solidFill>
                  <a:schemeClr val="bg1"/>
                </a:solidFill>
              </a:rPr>
              <a:t>, Adam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323528" y="332656"/>
            <a:ext cx="3528392" cy="144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3792" y="332656"/>
            <a:ext cx="2950096" cy="1010543"/>
          </a:xfrm>
        </p:spPr>
        <p:txBody>
          <a:bodyPr/>
          <a:lstStyle/>
          <a:p>
            <a:r>
              <a:rPr lang="cs-CZ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FloodFox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683568" y="1196752"/>
            <a:ext cx="288032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Včasné varování záplav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4" descr="C:\Users\ahorcica\Dropbox\Pracovni\FloodFox\prezentace\Square150x150Logo.scale-200 (2)\Wide310x150Logo.scale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04864"/>
            <a:ext cx="5335248" cy="2580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Perličky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Stream</a:t>
            </a:r>
            <a:r>
              <a:rPr lang="cs-CZ" dirty="0"/>
              <a:t> </a:t>
            </a:r>
            <a:r>
              <a:rPr lang="cs-CZ" dirty="0" err="1"/>
              <a:t>analytics</a:t>
            </a:r>
            <a:endParaRPr lang="cs-CZ" dirty="0"/>
          </a:p>
          <a:p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Bi</a:t>
            </a:r>
            <a:endParaRPr lang="cs-CZ" dirty="0"/>
          </a:p>
          <a:p>
            <a:r>
              <a:rPr lang="cs-CZ" dirty="0" err="1"/>
              <a:t>SoftSerial</a:t>
            </a:r>
            <a:r>
              <a:rPr lang="cs-CZ" dirty="0"/>
              <a:t> a AT \r\n</a:t>
            </a:r>
          </a:p>
          <a:p>
            <a:endParaRPr lang="cs-CZ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Dotazy?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Děkujeme za pozornost.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Cíl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/>
              <a:t>Monitoring výšky hladiny řeky =&gt; průtok</a:t>
            </a:r>
          </a:p>
          <a:p>
            <a:r>
              <a:rPr lang="cs-CZ" dirty="0"/>
              <a:t>Centrální sběr aktuálních hodnot</a:t>
            </a:r>
          </a:p>
          <a:p>
            <a:r>
              <a:rPr lang="cs-CZ" dirty="0"/>
              <a:t>Vyhodnocení rizika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hydrovision.de/wp-content/uploads/2013/12/2014-01-PRODUCTS-QEYE-RADA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1955673" cy="1285157"/>
          </a:xfrm>
          <a:prstGeom prst="rect">
            <a:avLst/>
          </a:prstGeom>
          <a:noFill/>
        </p:spPr>
      </p:pic>
      <p:sp>
        <p:nvSpPr>
          <p:cNvPr id="6" name="Mrak 5"/>
          <p:cNvSpPr/>
          <p:nvPr/>
        </p:nvSpPr>
        <p:spPr>
          <a:xfrm>
            <a:off x="1835696" y="476672"/>
            <a:ext cx="2016224" cy="151216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484" name="Picture 4" descr="https://www.fiware.org/wp-content/uploads/2015/07/domotique-info-domotique-info-sigf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764704"/>
            <a:ext cx="864096" cy="864096"/>
          </a:xfrm>
          <a:prstGeom prst="rect">
            <a:avLst/>
          </a:prstGeom>
          <a:noFill/>
        </p:spPr>
      </p:pic>
      <p:sp>
        <p:nvSpPr>
          <p:cNvPr id="7" name="Mrak 6"/>
          <p:cNvSpPr/>
          <p:nvPr/>
        </p:nvSpPr>
        <p:spPr>
          <a:xfrm>
            <a:off x="5580112" y="476672"/>
            <a:ext cx="2016224" cy="151216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486" name="Picture 6" descr="https://4232ede8026b4f991cb1-5ae67ba1cd4fb41880d908fe138fa0c3.ssl.cf1.rackcdn.com/images/logos/ms-az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980728"/>
            <a:ext cx="1296144" cy="401805"/>
          </a:xfrm>
          <a:prstGeom prst="rect">
            <a:avLst/>
          </a:prstGeom>
          <a:noFill/>
        </p:spPr>
      </p:pic>
      <p:cxnSp>
        <p:nvCxnSpPr>
          <p:cNvPr id="10" name="Přímá spojovací šipka 9"/>
          <p:cNvCxnSpPr/>
          <p:nvPr/>
        </p:nvCxnSpPr>
        <p:spPr>
          <a:xfrm flipV="1">
            <a:off x="1835696" y="2060848"/>
            <a:ext cx="576064" cy="7920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>
            <a:off x="4211960" y="1196752"/>
            <a:ext cx="12241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8" name="Picture 8" descr="https://i.ytimg.com/vi/cHkMfPtmfyE/maxresdefault.jpg"/>
          <p:cNvPicPr>
            <a:picLocks noChangeAspect="1" noChangeArrowheads="1"/>
          </p:cNvPicPr>
          <p:nvPr/>
        </p:nvPicPr>
        <p:blipFill>
          <a:blip r:embed="rId5" cstate="print"/>
          <a:srcRect l="21302" t="31564" r="20117" b="30559"/>
          <a:stretch>
            <a:fillRect/>
          </a:stretch>
        </p:blipFill>
        <p:spPr bwMode="auto">
          <a:xfrm>
            <a:off x="6084168" y="5229200"/>
            <a:ext cx="2376264" cy="864096"/>
          </a:xfrm>
          <a:prstGeom prst="rect">
            <a:avLst/>
          </a:prstGeom>
          <a:noFill/>
        </p:spPr>
      </p:pic>
      <p:cxnSp>
        <p:nvCxnSpPr>
          <p:cNvPr id="15" name="Přímá spojovací šipka 14"/>
          <p:cNvCxnSpPr/>
          <p:nvPr/>
        </p:nvCxnSpPr>
        <p:spPr>
          <a:xfrm>
            <a:off x="6660232" y="2132856"/>
            <a:ext cx="648072" cy="29523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10" descr="http://infoek.cz/wp-content/uploads/2016/03/windows-10-topi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869160"/>
            <a:ext cx="1730355" cy="1728192"/>
          </a:xfrm>
          <a:prstGeom prst="rect">
            <a:avLst/>
          </a:prstGeom>
          <a:noFill/>
        </p:spPr>
      </p:pic>
      <p:cxnSp>
        <p:nvCxnSpPr>
          <p:cNvPr id="19" name="Přímá spojovací šipka 18"/>
          <p:cNvCxnSpPr/>
          <p:nvPr/>
        </p:nvCxnSpPr>
        <p:spPr>
          <a:xfrm flipV="1">
            <a:off x="3995936" y="2060848"/>
            <a:ext cx="2160240" cy="31683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Skupina 22"/>
          <p:cNvGrpSpPr/>
          <p:nvPr/>
        </p:nvGrpSpPr>
        <p:grpSpPr>
          <a:xfrm>
            <a:off x="1691680" y="4005064"/>
            <a:ext cx="720080" cy="720080"/>
            <a:chOff x="1331640" y="4005064"/>
            <a:chExt cx="1080120" cy="1080120"/>
          </a:xfrm>
        </p:grpSpPr>
        <p:sp>
          <p:nvSpPr>
            <p:cNvPr id="22" name="Obdélník 21"/>
            <p:cNvSpPr/>
            <p:nvPr/>
          </p:nvSpPr>
          <p:spPr>
            <a:xfrm>
              <a:off x="1331640" y="4005064"/>
              <a:ext cx="108012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0492" name="Picture 12" descr="https://upload.wikimedia.org/wikipedia/commons/thumb/9/9b/Wikipedia_mobile_en.svg/2000px-Wikipedia_mobile_en.svg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31640" y="4005064"/>
              <a:ext cx="1080120" cy="1080120"/>
            </a:xfrm>
            <a:prstGeom prst="rect">
              <a:avLst/>
            </a:prstGeom>
            <a:noFill/>
          </p:spPr>
        </p:pic>
      </p:grpSp>
      <p:cxnSp>
        <p:nvCxnSpPr>
          <p:cNvPr id="25" name="Přímá spojovací šipka 24"/>
          <p:cNvCxnSpPr/>
          <p:nvPr/>
        </p:nvCxnSpPr>
        <p:spPr>
          <a:xfrm>
            <a:off x="2339752" y="4869160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lechovka 30"/>
          <p:cNvSpPr/>
          <p:nvPr/>
        </p:nvSpPr>
        <p:spPr>
          <a:xfrm>
            <a:off x="7956376" y="2348880"/>
            <a:ext cx="792088" cy="1053477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cxnSp>
        <p:nvCxnSpPr>
          <p:cNvPr id="32" name="Přímá spojovací šipka 31"/>
          <p:cNvCxnSpPr/>
          <p:nvPr/>
        </p:nvCxnSpPr>
        <p:spPr>
          <a:xfrm>
            <a:off x="7452320" y="1628800"/>
            <a:ext cx="504056" cy="6480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4" name="Picture 14" descr="http://www.brandsoftheworld.com/sites/default/files/styles/logo-thumbnail/public/0001/1762/brand.gif?itok=dVHd06A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2924944"/>
            <a:ext cx="936104" cy="936104"/>
          </a:xfrm>
          <a:prstGeom prst="rect">
            <a:avLst/>
          </a:prstGeom>
          <a:noFill/>
        </p:spPr>
      </p:pic>
      <p:cxnSp>
        <p:nvCxnSpPr>
          <p:cNvPr id="53" name="Přímá spojovací šipka 52"/>
          <p:cNvCxnSpPr/>
          <p:nvPr/>
        </p:nvCxnSpPr>
        <p:spPr>
          <a:xfrm flipH="1">
            <a:off x="3419872" y="3789040"/>
            <a:ext cx="216024" cy="936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HW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cs-CZ" dirty="0"/>
              <a:t>Sonar</a:t>
            </a:r>
          </a:p>
          <a:p>
            <a:r>
              <a:rPr lang="cs-CZ" dirty="0" err="1"/>
              <a:t>Arduino</a:t>
            </a:r>
            <a:endParaRPr lang="cs-CZ" dirty="0"/>
          </a:p>
          <a:p>
            <a:r>
              <a:rPr lang="cs-CZ" dirty="0" err="1"/>
              <a:t>SigFox</a:t>
            </a:r>
            <a:endParaRPr lang="cs-CZ" dirty="0"/>
          </a:p>
          <a:p>
            <a:r>
              <a:rPr lang="cs-CZ" dirty="0" err="1"/>
              <a:t>Tamper</a:t>
            </a:r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 marL="0">
              <a:buNone/>
            </a:pPr>
            <a:r>
              <a:rPr lang="cs-CZ" sz="2000" i="1" dirty="0"/>
              <a:t>Výdrž 3 roky při měření 1x za hod</a:t>
            </a:r>
          </a:p>
          <a:p>
            <a:pPr marL="0">
              <a:buNone/>
            </a:pPr>
            <a:endParaRPr lang="cs-CZ" sz="2000" i="1" dirty="0"/>
          </a:p>
          <a:p>
            <a:pPr marL="0">
              <a:buNone/>
            </a:pPr>
            <a:r>
              <a:rPr lang="cs-CZ" sz="2000" i="1" dirty="0"/>
              <a:t>Využito 5B 2b, zbytek pronajímáme...</a:t>
            </a:r>
          </a:p>
        </p:txBody>
      </p:sp>
      <p:pic>
        <p:nvPicPr>
          <p:cNvPr id="5" name="Zástupný symbol pro obsah 6" descr="FullSizeRend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58845" y="1600200"/>
            <a:ext cx="3017309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Instalace</a:t>
            </a:r>
            <a:r>
              <a:rPr lang="cs-CZ" b="0" baseline="30000" dirty="0"/>
              <a:t> – mobilní </a:t>
            </a:r>
            <a:r>
              <a:rPr lang="cs-CZ" b="0" baseline="30000" dirty="0" err="1"/>
              <a:t>app</a:t>
            </a:r>
            <a:r>
              <a:rPr lang="cs-CZ" b="0" baseline="30000" dirty="0"/>
              <a:t>.</a:t>
            </a:r>
          </a:p>
        </p:txBody>
      </p:sp>
      <p:pic>
        <p:nvPicPr>
          <p:cNvPr id="26626" name="Picture 2" descr="C:\Users\ahorcica\Dropbox\Pracovni\FloodFox\prezentace\wp_ss_20160319_0007.png"/>
          <p:cNvPicPr>
            <a:picLocks noChangeAspect="1" noChangeArrowheads="1"/>
          </p:cNvPicPr>
          <p:nvPr/>
        </p:nvPicPr>
        <p:blipFill>
          <a:blip r:embed="rId3" cstate="print"/>
          <a:srcRect l="14640" r="15633" b="30725"/>
          <a:stretch>
            <a:fillRect/>
          </a:stretch>
        </p:blipFill>
        <p:spPr bwMode="auto">
          <a:xfrm>
            <a:off x="683568" y="1268760"/>
            <a:ext cx="3024336" cy="534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7" name="Picture 3" descr="C:\Users\ahorcica\Dropbox\Pracovni\FloodFox\prezentace\wp_ss_20160319_0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268760"/>
            <a:ext cx="3022434" cy="537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Přímá spojovací šipka 7"/>
          <p:cNvCxnSpPr/>
          <p:nvPr/>
        </p:nvCxnSpPr>
        <p:spPr>
          <a:xfrm>
            <a:off x="3923928" y="3933056"/>
            <a:ext cx="122413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Zpracování hodnot </a:t>
            </a:r>
            <a:r>
              <a:rPr lang="cs-CZ" b="0" baseline="30000" dirty="0"/>
              <a:t>– </a:t>
            </a:r>
            <a:r>
              <a:rPr lang="cs-CZ" b="0" baseline="30000" dirty="0" err="1"/>
              <a:t>PowerBI</a:t>
            </a:r>
            <a:endParaRPr lang="cs-CZ" b="0" baseline="30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676456" cy="444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ovéPole 6">
            <a:hlinkClick r:id="rId4"/>
          </p:cNvPr>
          <p:cNvSpPr txBox="1"/>
          <p:nvPr/>
        </p:nvSpPr>
        <p:spPr>
          <a:xfrm>
            <a:off x="179512" y="6453336"/>
            <a:ext cx="818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https://app.powerbi.com/view?r=eyJrIjoiMzAyMzgzMDgtY2I0Ni00M2M3LWI2YjEtOTAzYTZiOGQyOGQ2IiwidCI6IjU5NTA1ODkzLWM0ZTEtNDBkNC05NGRhLWMxYmU5MGRhN2I3MCIsImMiOjZ9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dál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 dál?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HW (</a:t>
            </a:r>
            <a:r>
              <a:rPr lang="cs-CZ" dirty="0" err="1"/>
              <a:t>low</a:t>
            </a:r>
            <a:r>
              <a:rPr lang="cs-CZ" dirty="0"/>
              <a:t>-</a:t>
            </a:r>
            <a:r>
              <a:rPr lang="cs-CZ" dirty="0" err="1"/>
              <a:t>power</a:t>
            </a:r>
            <a:r>
              <a:rPr lang="cs-CZ" dirty="0"/>
              <a:t>, radar místo sonaru)</a:t>
            </a:r>
          </a:p>
          <a:p>
            <a:r>
              <a:rPr lang="cs-CZ" dirty="0"/>
              <a:t>Detailnější analýza dat</a:t>
            </a:r>
          </a:p>
          <a:p>
            <a:r>
              <a:rPr lang="cs-CZ" dirty="0"/>
              <a:t>Upozornění</a:t>
            </a:r>
          </a:p>
          <a:p>
            <a:r>
              <a:rPr lang="cs-CZ" dirty="0"/>
              <a:t>API</a:t>
            </a:r>
          </a:p>
          <a:p>
            <a:r>
              <a:rPr lang="cs-CZ" dirty="0"/>
              <a:t>…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293096"/>
            <a:ext cx="3896519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115</Words>
  <Application>Microsoft Office PowerPoint</Application>
  <PresentationFormat>Předvádění na obrazovce (4:3)</PresentationFormat>
  <Paragraphs>42</Paragraphs>
  <Slides>11</Slides>
  <Notes>2</Notes>
  <HiddenSlides>1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Calibri</vt:lpstr>
      <vt:lpstr>Motiv sady Office</vt:lpstr>
      <vt:lpstr>FloodFox</vt:lpstr>
      <vt:lpstr>Cíl</vt:lpstr>
      <vt:lpstr>Řešení</vt:lpstr>
      <vt:lpstr>Prezentace aplikace PowerPoint</vt:lpstr>
      <vt:lpstr>HW</vt:lpstr>
      <vt:lpstr>Instalace – mobilní app.</vt:lpstr>
      <vt:lpstr>Zpracování hodnot – PowerBI</vt:lpstr>
      <vt:lpstr>Co dál</vt:lpstr>
      <vt:lpstr>Co dál?</vt:lpstr>
      <vt:lpstr>Perličky</vt:lpstr>
      <vt:lpstr>Dotazy?</vt:lpstr>
    </vt:vector>
  </TitlesOfParts>
  <Company>Profinit,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Adam Hořčica</dc:creator>
  <cp:lastModifiedBy>Adam Hořčica</cp:lastModifiedBy>
  <cp:revision>24</cp:revision>
  <dcterms:created xsi:type="dcterms:W3CDTF">2016-03-19T11:30:41Z</dcterms:created>
  <dcterms:modified xsi:type="dcterms:W3CDTF">2016-03-24T21:56:14Z</dcterms:modified>
</cp:coreProperties>
</file>