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0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7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5148C-0D7F-4216-812A-AF451ACAD4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68CB9F-E9DC-4D44-BEF9-26346C9E0C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E8E16E-0D67-4109-BD4E-14B450095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BC9FA-0876-4D29-B365-7359E80997FC}" type="datetimeFigureOut">
              <a:rPr lang="en-GB" smtClean="0"/>
              <a:t>22/02/2019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DFAF61-1206-4F08-B119-8E1E96BCB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C665F0-205E-4CC8-9F62-9A05E32AB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69E0A-BC14-4464-A206-DEEC448327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3584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EFAA1-DD91-4F6A-B6ED-3997DA99F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02EA87-F734-427B-BA83-D01F2EF6C9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02A91B-6F74-4975-82FB-31E5D280E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BC9FA-0876-4D29-B365-7359E80997FC}" type="datetimeFigureOut">
              <a:rPr lang="en-GB" smtClean="0"/>
              <a:t>22/02/2019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1B0949-5403-4F70-9EAF-A634B1A15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E5E268-6F47-4B13-A783-947C4A874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69E0A-BC14-4464-A206-DEEC448327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2022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8FF243-9CEE-4AFE-B456-730A0A057D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E42294-300B-4DF1-BB8E-3832399F08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369605-D8A7-4036-88D3-A81DCFC65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BC9FA-0876-4D29-B365-7359E80997FC}" type="datetimeFigureOut">
              <a:rPr lang="en-GB" smtClean="0"/>
              <a:t>22/02/2019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A15CFE-7AD7-4229-B8E4-68FCDE09A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53CE4E-018C-4D84-AC10-0A2B6EDFA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69E0A-BC14-4464-A206-DEEC448327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1197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18865-A37D-4612-A1AE-62DE6CAE1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4381E0-06DA-4BD5-B496-55D2300742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20D7D0-295A-43BD-843D-E555C62A4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BC9FA-0876-4D29-B365-7359E80997FC}" type="datetimeFigureOut">
              <a:rPr lang="en-GB" smtClean="0"/>
              <a:t>22/02/2019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1E4C2D-C003-40AA-BE38-73F1ED711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AC6555-1731-4155-9072-942A0CB86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69E0A-BC14-4464-A206-DEEC448327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9671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A4285-DB94-4D85-B1A9-92BD04753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36D891-BBB9-49F4-AA31-B20C1C90D1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A91246-A443-4F94-971D-4081E279A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BC9FA-0876-4D29-B365-7359E80997FC}" type="datetimeFigureOut">
              <a:rPr lang="en-GB" smtClean="0"/>
              <a:t>22/02/2019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4802B7-8ED9-44C2-B818-B08FDD97B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C8A52B-26B0-41E2-90F7-05B900F59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69E0A-BC14-4464-A206-DEEC448327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76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5F9D1-316F-4516-BEA4-7F88F8604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3E3E4-F0AA-43BA-873A-B647480214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22A13-4654-4F64-BD5E-A99A52E68F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FF4724-9156-4CC7-881D-388FB3BE6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BC9FA-0876-4D29-B365-7359E80997FC}" type="datetimeFigureOut">
              <a:rPr lang="en-GB" smtClean="0"/>
              <a:t>22/02/2019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35D621-7890-4EE3-AE8A-D47825FC6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D7C38E-581A-4127-976E-237ADE681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69E0A-BC14-4464-A206-DEEC448327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2490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CEA5B-59C9-4B47-A0A7-37061EEAB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A32E6F-CE74-4640-B45E-8205103189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CD9B8C-AC93-459F-9041-FBFAB39FC8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734D62-C95B-4DAA-8C6F-9B10999DD7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ACC3AE-6AE2-4DB6-A2B1-C758FDE141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63C300-62AD-4A34-A7F5-30FC7F8B4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BC9FA-0876-4D29-B365-7359E80997FC}" type="datetimeFigureOut">
              <a:rPr lang="en-GB" smtClean="0"/>
              <a:t>22/02/2019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D061B3-31E8-4F14-A949-25EE79A86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8C3219-1DB9-4317-A00D-8707772FD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69E0A-BC14-4464-A206-DEEC448327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5004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AA0D3-4EA4-49EA-A20B-6FDF3E804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F8B118-5B73-4BB3-89CE-CAE063D0C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BC9FA-0876-4D29-B365-7359E80997FC}" type="datetimeFigureOut">
              <a:rPr lang="en-GB" smtClean="0"/>
              <a:t>22/02/2019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AE2EFD-85E4-4E00-9AEA-BE534CD57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049AFA-8F79-48D3-8C1E-BB9035A52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69E0A-BC14-4464-A206-DEEC448327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332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0FDC9D-BBF4-4144-90ED-01B33137B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BC9FA-0876-4D29-B365-7359E80997FC}" type="datetimeFigureOut">
              <a:rPr lang="en-GB" smtClean="0"/>
              <a:t>22/02/2019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A83C7E-3B6A-42F1-8BCB-539B60014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72397F-F50C-4D74-A1D6-620252F3E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69E0A-BC14-4464-A206-DEEC448327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6040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BF90F-65B1-4047-B530-E5792FDB8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155-61C2-49D5-ACB8-DBE72D73D5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8B724C-0858-47B1-85BE-905E354440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628CC4-85E1-410E-82C2-74AF9649B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BC9FA-0876-4D29-B365-7359E80997FC}" type="datetimeFigureOut">
              <a:rPr lang="en-GB" smtClean="0"/>
              <a:t>22/02/2019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97F4AB-A4E8-4844-AEE4-9ECAEBFB4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C0715C-DBA0-41C5-88D6-C59E72492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69E0A-BC14-4464-A206-DEEC448327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4155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C7795-B3DF-423F-BFA2-D416CBE28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70E28C-DB72-4441-BECA-5776B14E5D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8AEDBA-019D-4C9F-A597-1768345222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0BF3AE-5A80-4267-A694-5A7B0FFAE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BC9FA-0876-4D29-B365-7359E80997FC}" type="datetimeFigureOut">
              <a:rPr lang="en-GB" smtClean="0"/>
              <a:t>22/02/2019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FA4B05-ACF5-43E5-9159-D669187A3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2202B9-9F71-4F86-A32E-99F80FA6E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69E0A-BC14-4464-A206-DEEC448327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7736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7917A0-01FA-4328-AD80-9A394DF34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294169-A436-44DE-8EAA-0AD6E08438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EADCFD-E096-4066-8845-DA4049E75E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5BC9FA-0876-4D29-B365-7359E80997FC}" type="datetimeFigureOut">
              <a:rPr lang="en-GB" smtClean="0"/>
              <a:t>22/02/2019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E0F549-3D93-40F9-B296-59FB076A56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B4F23E-09A0-475B-B566-1AF7891225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769E0A-BC14-4464-A206-DEEC448327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8519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13" Type="http://schemas.openxmlformats.org/officeDocument/2006/relationships/image" Target="../media/image10.jpeg"/><Relationship Id="rId3" Type="http://schemas.openxmlformats.org/officeDocument/2006/relationships/image" Target="../media/image2.jpeg"/><Relationship Id="rId7" Type="http://schemas.openxmlformats.org/officeDocument/2006/relationships/hyperlink" Target="mailto:lib-queens@bristol.ac.uk" TargetMode="External"/><Relationship Id="rId12" Type="http://schemas.openxmlformats.org/officeDocument/2006/relationships/image" Target="../media/image9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disabledgo.com/access-guide/university-of-bristol/queens-building" TargetMode="External"/><Relationship Id="rId11" Type="http://schemas.openxmlformats.org/officeDocument/2006/relationships/image" Target="../media/image8.jpeg"/><Relationship Id="rId5" Type="http://schemas.openxmlformats.org/officeDocument/2006/relationships/image" Target="../media/image4.jpeg"/><Relationship Id="rId10" Type="http://schemas.openxmlformats.org/officeDocument/2006/relationships/image" Target="../media/image7.jpeg"/><Relationship Id="rId4" Type="http://schemas.openxmlformats.org/officeDocument/2006/relationships/image" Target="../media/image3.jpeg"/><Relationship Id="rId9" Type="http://schemas.openxmlformats.org/officeDocument/2006/relationships/image" Target="../media/image6.jpeg"/><Relationship Id="rId1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9958" y="1861052"/>
            <a:ext cx="1782702" cy="1337027"/>
          </a:xfrm>
          <a:prstGeom prst="rect">
            <a:avLst/>
          </a:prstGeom>
        </p:spPr>
      </p:pic>
      <p:pic>
        <p:nvPicPr>
          <p:cNvPr id="67" name="Picture 6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2496" y="1861052"/>
            <a:ext cx="1775999" cy="1332000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0555" y="1872577"/>
            <a:ext cx="1776000" cy="1332000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6379" y="1869916"/>
            <a:ext cx="1775999" cy="1332000"/>
          </a:xfrm>
          <a:prstGeom prst="rect">
            <a:avLst/>
          </a:prstGeom>
        </p:spPr>
      </p:pic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3161211" y="174331"/>
            <a:ext cx="7922800" cy="449992"/>
          </a:xfrm>
        </p:spPr>
        <p:txBody>
          <a:bodyPr>
            <a:normAutofit fontScale="90000"/>
          </a:bodyPr>
          <a:lstStyle/>
          <a:p>
            <a:r>
              <a:rPr lang="en-GB" altLang="en-US" sz="2400" dirty="0">
                <a:latin typeface="Calibri" panose="020F0502020204030204" pitchFamily="34" charset="0"/>
              </a:rPr>
              <a:t>Faculty of Engineering - Queen’s Building Student Study Rooms</a:t>
            </a:r>
          </a:p>
        </p:txBody>
      </p:sp>
      <p:sp>
        <p:nvSpPr>
          <p:cNvPr id="46" name="TextBox 45">
            <a:hlinkClick r:id="rId6"/>
            <a:extLst>
              <a:ext uri="{FF2B5EF4-FFF2-40B4-BE49-F238E27FC236}">
                <a16:creationId xmlns:a16="http://schemas.microsoft.com/office/drawing/2014/main" id="{91E56980-27FE-4A33-B95D-75E8D58A7729}"/>
              </a:ext>
            </a:extLst>
          </p:cNvPr>
          <p:cNvSpPr txBox="1"/>
          <p:nvPr/>
        </p:nvSpPr>
        <p:spPr>
          <a:xfrm>
            <a:off x="282584" y="6206938"/>
            <a:ext cx="8977794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100" i="1" dirty="0"/>
              <a:t>For further information regarding access, parking and the surrounding area, please visit the Queen’s Building page of the </a:t>
            </a:r>
            <a:r>
              <a:rPr lang="en-GB" sz="1100" i="1" dirty="0" err="1"/>
              <a:t>DisabledGo</a:t>
            </a:r>
            <a:r>
              <a:rPr lang="en-GB" sz="1100" i="1" dirty="0"/>
              <a:t> website: </a:t>
            </a:r>
          </a:p>
          <a:p>
            <a:r>
              <a:rPr lang="en-GB" sz="1100" i="1" dirty="0">
                <a:hlinkClick r:id="rId6"/>
              </a:rPr>
              <a:t>https://www.disabledgo.com/access-guide/university-of-bristol/queens-building</a:t>
            </a:r>
            <a:endParaRPr lang="en-GB" sz="1200" i="1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185BF02-2A01-46DC-B8F0-8C515812D278}"/>
              </a:ext>
            </a:extLst>
          </p:cNvPr>
          <p:cNvSpPr txBox="1"/>
          <p:nvPr/>
        </p:nvSpPr>
        <p:spPr>
          <a:xfrm>
            <a:off x="3161211" y="671654"/>
            <a:ext cx="76517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rgbClr val="9A1D2B"/>
                </a:solidFill>
              </a:rPr>
              <a:t>Book via the library at </a:t>
            </a:r>
            <a:r>
              <a:rPr lang="en-GB" sz="1600" dirty="0">
                <a:solidFill>
                  <a:srgbClr val="9A1D2B"/>
                </a:solidFill>
                <a:hlinkClick r:id="rId7"/>
              </a:rPr>
              <a:t>lib-queens@bristol.ac.uk</a:t>
            </a:r>
            <a:r>
              <a:rPr lang="en-GB" sz="1600" dirty="0">
                <a:solidFill>
                  <a:srgbClr val="9A1D2B"/>
                </a:solidFill>
              </a:rPr>
              <a:t> or main reception desk </a:t>
            </a:r>
            <a:endParaRPr lang="en-GB" sz="16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6049" y="4398691"/>
            <a:ext cx="1727999" cy="1296000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354628" y="4403262"/>
            <a:ext cx="11059485" cy="1625402"/>
            <a:chOff x="282584" y="3656315"/>
            <a:chExt cx="11059485" cy="1625402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09730" y="3656315"/>
              <a:ext cx="1728000" cy="1296000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2584" y="3669717"/>
              <a:ext cx="1776000" cy="1332000"/>
            </a:xfrm>
            <a:prstGeom prst="rect">
              <a:avLst/>
            </a:prstGeom>
          </p:spPr>
        </p:pic>
        <p:pic>
          <p:nvPicPr>
            <p:cNvPr id="53" name="Picture 52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28164" y="3665806"/>
              <a:ext cx="1728000" cy="1346196"/>
            </a:xfrm>
            <a:prstGeom prst="rect">
              <a:avLst/>
            </a:prstGeom>
          </p:spPr>
        </p:pic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70597" y="3662978"/>
              <a:ext cx="1728000" cy="1296000"/>
            </a:xfrm>
            <a:prstGeom prst="rect">
              <a:avLst/>
            </a:prstGeom>
          </p:spPr>
        </p:pic>
        <p:grpSp>
          <p:nvGrpSpPr>
            <p:cNvPr id="3" name="Group 2"/>
            <p:cNvGrpSpPr/>
            <p:nvPr/>
          </p:nvGrpSpPr>
          <p:grpSpPr>
            <a:xfrm>
              <a:off x="1276191" y="4797239"/>
              <a:ext cx="10065878" cy="484478"/>
              <a:chOff x="1182115" y="4515703"/>
              <a:chExt cx="10530670" cy="615180"/>
            </a:xfrm>
          </p:grpSpPr>
          <p:sp>
            <p:nvSpPr>
              <p:cNvPr id="55" name="Rectangle 54"/>
              <p:cNvSpPr/>
              <p:nvPr/>
            </p:nvSpPr>
            <p:spPr>
              <a:xfrm>
                <a:off x="8587045" y="4538030"/>
                <a:ext cx="744932" cy="50805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00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rial" panose="020B0604020202020204" pitchFamily="34" charset="0"/>
                    <a:cs typeface="Arial" panose="020B0604020202020204" pitchFamily="34" charset="0"/>
                  </a:rPr>
                  <a:t>1.8B</a:t>
                </a:r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10952759" y="4515703"/>
                <a:ext cx="760026" cy="508052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00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rial" panose="020B0604020202020204" pitchFamily="34" charset="0"/>
                    <a:cs typeface="Arial" panose="020B0604020202020204" pitchFamily="34" charset="0"/>
                  </a:rPr>
                  <a:t>1.8C</a:t>
                </a:r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1182115" y="4571524"/>
                <a:ext cx="744932" cy="508053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00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rial" panose="020B0604020202020204" pitchFamily="34" charset="0"/>
                    <a:cs typeface="Arial" panose="020B0604020202020204" pitchFamily="34" charset="0"/>
                  </a:rPr>
                  <a:t>1.5A</a:t>
                </a:r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3684491" y="4622831"/>
                <a:ext cx="744932" cy="508052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00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rial" panose="020B0604020202020204" pitchFamily="34" charset="0"/>
                    <a:cs typeface="Arial" panose="020B0604020202020204" pitchFamily="34" charset="0"/>
                  </a:rPr>
                  <a:t>1.5B</a:t>
                </a: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6136800" y="4562087"/>
                <a:ext cx="744932" cy="50805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00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rial" panose="020B0604020202020204" pitchFamily="34" charset="0"/>
                    <a:cs typeface="Arial" panose="020B0604020202020204" pitchFamily="34" charset="0"/>
                  </a:rPr>
                  <a:t>1.8A</a:t>
                </a:r>
              </a:p>
            </p:txBody>
          </p:sp>
        </p:grpSp>
      </p:grpSp>
      <p:sp>
        <p:nvSpPr>
          <p:cNvPr id="42" name="Rectangle 41"/>
          <p:cNvSpPr/>
          <p:nvPr/>
        </p:nvSpPr>
        <p:spPr>
          <a:xfrm>
            <a:off x="8370022" y="3013697"/>
            <a:ext cx="825867" cy="4001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.18d</a:t>
            </a:r>
          </a:p>
        </p:txBody>
      </p:sp>
      <p:sp>
        <p:nvSpPr>
          <p:cNvPr id="44" name="Rectangle 43"/>
          <p:cNvSpPr/>
          <p:nvPr/>
        </p:nvSpPr>
        <p:spPr>
          <a:xfrm>
            <a:off x="10679868" y="3004905"/>
            <a:ext cx="825867" cy="4001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.18e</a:t>
            </a:r>
          </a:p>
        </p:txBody>
      </p:sp>
      <p:sp>
        <p:nvSpPr>
          <p:cNvPr id="47" name="Rectangle 46"/>
          <p:cNvSpPr/>
          <p:nvPr/>
        </p:nvSpPr>
        <p:spPr>
          <a:xfrm>
            <a:off x="6082876" y="3005550"/>
            <a:ext cx="811441" cy="4001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.18c</a:t>
            </a:r>
          </a:p>
        </p:txBody>
      </p:sp>
      <p:pic>
        <p:nvPicPr>
          <p:cNvPr id="48" name="Picture 47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309" y="1874990"/>
            <a:ext cx="1775999" cy="1332000"/>
          </a:xfrm>
          <a:prstGeom prst="rect">
            <a:avLst/>
          </a:prstGeom>
        </p:spPr>
      </p:pic>
      <p:sp>
        <p:nvSpPr>
          <p:cNvPr id="49" name="Rectangle 48"/>
          <p:cNvSpPr/>
          <p:nvPr/>
        </p:nvSpPr>
        <p:spPr>
          <a:xfrm>
            <a:off x="3701107" y="3021205"/>
            <a:ext cx="825867" cy="4001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0.18b</a:t>
            </a:r>
          </a:p>
        </p:txBody>
      </p:sp>
      <p:sp>
        <p:nvSpPr>
          <p:cNvPr id="58" name="Rectangle 57"/>
          <p:cNvSpPr/>
          <p:nvPr/>
        </p:nvSpPr>
        <p:spPr>
          <a:xfrm>
            <a:off x="1227413" y="3021205"/>
            <a:ext cx="825867" cy="4001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.18a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5045E7D7-3BD5-40E6-B2BD-3B9CD795A643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6013" y="3241281"/>
            <a:ext cx="301269" cy="301269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84F136C4-CAE3-4B77-9EC9-2C9F1137C99A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845431" y="3245614"/>
            <a:ext cx="301269" cy="301269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E298F20A-BF91-455A-A2F3-82BF4007F853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241483" y="3247660"/>
            <a:ext cx="301269" cy="301269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DE2FCC0F-8169-4C55-85AF-64CA27108B94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531319" y="3255617"/>
            <a:ext cx="301269" cy="301269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C9E9D7E6-0807-455D-A036-EF4B2706095B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806792" y="3238869"/>
            <a:ext cx="301269" cy="301269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46242E0A-A1E6-4867-91BE-C2716CF064CD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7589" y="5811242"/>
            <a:ext cx="301269" cy="301269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1AFCFE43-71DE-4D54-9D53-604C955CF4CF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832700" y="5820034"/>
            <a:ext cx="301269" cy="30126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614CA59-5D3F-41DF-B17B-E1A93CD32AD5}"/>
              </a:ext>
            </a:extLst>
          </p:cNvPr>
          <p:cNvSpPr/>
          <p:nvPr/>
        </p:nvSpPr>
        <p:spPr>
          <a:xfrm>
            <a:off x="3089089" y="5739835"/>
            <a:ext cx="34015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6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AFE898F7-D281-4093-8D8E-AFC00BFE48EE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191281" y="5776071"/>
            <a:ext cx="301269" cy="30126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D2B130D7-3F50-4996-99DA-3BD2BEF0C79B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518870" y="5775642"/>
            <a:ext cx="301269" cy="301269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11CE72D2-8E88-4C72-9B54-177C0F0E6335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804290" y="5784424"/>
            <a:ext cx="301269" cy="301269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B47AC559-13C4-45DB-A579-856FBE1E131A}"/>
              </a:ext>
            </a:extLst>
          </p:cNvPr>
          <p:cNvSpPr/>
          <p:nvPr/>
        </p:nvSpPr>
        <p:spPr>
          <a:xfrm>
            <a:off x="659732" y="5732111"/>
            <a:ext cx="34015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6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ABCE4A7-AA7E-4BC4-B649-DD12A4713166}"/>
              </a:ext>
            </a:extLst>
          </p:cNvPr>
          <p:cNvSpPr/>
          <p:nvPr/>
        </p:nvSpPr>
        <p:spPr>
          <a:xfrm>
            <a:off x="656790" y="3158669"/>
            <a:ext cx="34015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6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24C7EA4-F307-4383-A29F-C090425AEB59}"/>
              </a:ext>
            </a:extLst>
          </p:cNvPr>
          <p:cNvSpPr/>
          <p:nvPr/>
        </p:nvSpPr>
        <p:spPr>
          <a:xfrm>
            <a:off x="3101159" y="3158668"/>
            <a:ext cx="34015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6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78740394-61E8-4B85-A02E-90B841FA393C}"/>
              </a:ext>
            </a:extLst>
          </p:cNvPr>
          <p:cNvSpPr/>
          <p:nvPr/>
        </p:nvSpPr>
        <p:spPr>
          <a:xfrm>
            <a:off x="5503650" y="3158669"/>
            <a:ext cx="34015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6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F98569E8-8491-4BAB-955A-87C2DEFDF67A}"/>
              </a:ext>
            </a:extLst>
          </p:cNvPr>
          <p:cNvSpPr/>
          <p:nvPr/>
        </p:nvSpPr>
        <p:spPr>
          <a:xfrm>
            <a:off x="7796529" y="3175655"/>
            <a:ext cx="34015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6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0068E32A-D64D-4AEC-9A77-C2A7DE5CF7B8}"/>
              </a:ext>
            </a:extLst>
          </p:cNvPr>
          <p:cNvSpPr/>
          <p:nvPr/>
        </p:nvSpPr>
        <p:spPr>
          <a:xfrm>
            <a:off x="10069966" y="3151005"/>
            <a:ext cx="34015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6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C1BC5F8B-9122-4DBA-93E8-6EC00496DAC2}"/>
              </a:ext>
            </a:extLst>
          </p:cNvPr>
          <p:cNvSpPr/>
          <p:nvPr/>
        </p:nvSpPr>
        <p:spPr>
          <a:xfrm>
            <a:off x="5442505" y="5701507"/>
            <a:ext cx="34015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6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0CD99DE1-961A-4621-B191-ED5C0103CF9B}"/>
              </a:ext>
            </a:extLst>
          </p:cNvPr>
          <p:cNvSpPr/>
          <p:nvPr/>
        </p:nvSpPr>
        <p:spPr>
          <a:xfrm>
            <a:off x="7780433" y="5687098"/>
            <a:ext cx="34015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6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E2657360-4553-487C-BA0D-A8D824BE8FD2}"/>
              </a:ext>
            </a:extLst>
          </p:cNvPr>
          <p:cNvSpPr/>
          <p:nvPr/>
        </p:nvSpPr>
        <p:spPr>
          <a:xfrm>
            <a:off x="10055514" y="5695879"/>
            <a:ext cx="34015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6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525BAAE-29FF-4A46-8AE1-C5620019FE5C}"/>
              </a:ext>
            </a:extLst>
          </p:cNvPr>
          <p:cNvSpPr/>
          <p:nvPr/>
        </p:nvSpPr>
        <p:spPr>
          <a:xfrm>
            <a:off x="357100" y="1318846"/>
            <a:ext cx="11211395" cy="40011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/>
              <a:t>Ground Floor Student Study Rooms – located by Source Cafe</a:t>
            </a: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3876CF9D-D637-4013-9A83-E1EA2262629B}"/>
              </a:ext>
            </a:extLst>
          </p:cNvPr>
          <p:cNvSpPr/>
          <p:nvPr/>
        </p:nvSpPr>
        <p:spPr>
          <a:xfrm>
            <a:off x="348308" y="3868267"/>
            <a:ext cx="11135739" cy="40011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/>
              <a:t>First Floor Student Study Rooms – located off corridor leading towards  new wing/Bill Brown Design Suite</a:t>
            </a:r>
          </a:p>
        </p:txBody>
      </p:sp>
    </p:spTree>
    <p:extLst>
      <p:ext uri="{BB962C8B-B14F-4D97-AF65-F5344CB8AC3E}">
        <p14:creationId xmlns:p14="http://schemas.microsoft.com/office/powerpoint/2010/main" val="13894579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109</Words>
  <Application>Microsoft Macintosh PowerPoint</Application>
  <PresentationFormat>Widescreen</PresentationFormat>
  <Paragraphs>26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Faculty of Engineering - Queen’s Building Student Study Rooms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Faculty of Engineering - Queen’s Building Student Study Rooms</dc:title>
  <dc:creator>Janet Woolley</dc:creator>
  <cp:lastModifiedBy>Aidan Hood</cp:lastModifiedBy>
  <cp:revision>1</cp:revision>
  <dcterms:created xsi:type="dcterms:W3CDTF">2019-02-22T14:44:00Z</dcterms:created>
  <dcterms:modified xsi:type="dcterms:W3CDTF">2019-02-22T14:52:07Z</dcterms:modified>
</cp:coreProperties>
</file>